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5" r:id="rId2"/>
    <p:sldId id="260" r:id="rId3"/>
    <p:sldId id="261" r:id="rId4"/>
    <p:sldId id="259" r:id="rId5"/>
    <p:sldId id="266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82"/>
  </p:normalViewPr>
  <p:slideViewPr>
    <p:cSldViewPr snapToGrid="0" snapToObjects="1">
      <p:cViewPr>
        <p:scale>
          <a:sx n="112" d="100"/>
          <a:sy n="112" d="100"/>
        </p:scale>
        <p:origin x="-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2E252-113B-1044-846A-163BD67EA95D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9590-E250-D54D-91AC-DEEEA8AC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4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F9590-E250-D54D-91AC-DEEEA8ACA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529C0CD-D73C-4C43-9B6E-E12C90DA0ED4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4EDE33-DBCB-1F41-A437-A0442702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1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Magnet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Including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torque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" y="1128683"/>
            <a:ext cx="6227064" cy="44700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 sz="2800" dirty="0"/>
              <a:t>Angle = 0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1249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magnets are aligned with angle = 0.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Fixed magnet is placed at(0,0).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the moving magnets are separated by 4cm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center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moving from -8 to 8.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5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effectLst/>
        </p:spPr>
      </p:sp>
      <p:sp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80" y="587858"/>
            <a:ext cx="4101003" cy="330130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8316" y="777300"/>
            <a:ext cx="4297680" cy="2922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3200"/>
              <a:t>vector map for FORCE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279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91" y="940887"/>
            <a:ext cx="2090609" cy="2048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77" y="1022389"/>
            <a:ext cx="2161366" cy="1885791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6491" y="3505730"/>
            <a:ext cx="2090609" cy="1881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altLang="zh-CN" sz="2800" dirty="0" smtClean="0"/>
              <a:t>Critical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Inflection </a:t>
            </a:r>
            <a:r>
              <a:rPr lang="en-US" altLang="zh-CN" sz="2800" dirty="0"/>
              <a:t>Lines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672" y="2638044"/>
            <a:ext cx="4805172" cy="387705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-6,-2) force points upwards positive torque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-6,2) force points downwards  positive torque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(-8,0) force points to the right zero torque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(8,0) force points to the left zero torque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-3) force points upwards negative torque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-3)force points upwards negative torque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(-2,-2) force points downwards positive torque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(2,-2) force points downwards positive torque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graphs we can say that, there will be 3 lines at where the force changes direction and the torque changes sign. They are x = 0, x = -2 and x = -4.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Because at those lines, two magnets are aligned vertically, the force between them is expelling each other. However, when they are separated a little bit, the force will change to attraction rapidly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9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1" y="102870"/>
            <a:ext cx="4271603" cy="360000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975" y="3805740"/>
            <a:ext cx="4377689" cy="218358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Torque graph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646" y="2475145"/>
            <a:ext cx="6142233" cy="34092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 the torque graph, the red and blue areas represent positive torque and negative torque respectively from where we can found they are symmetric with x-axis y-axis, line x = -4 and line x = -2.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3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79" y="1339121"/>
            <a:ext cx="6227064" cy="4187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Angle = 45 and angle = 135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11249" y="2638044"/>
            <a:ext cx="3063765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angle of two moving magnets are 45 and 135 respectively.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fixed magnet is placed at (0,0).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the center of them are separated by 4cm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11588" b="-4"/>
          <a:stretch/>
        </p:blipFill>
        <p:spPr>
          <a:xfrm>
            <a:off x="5203583" y="2475145"/>
            <a:ext cx="2820953" cy="326488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" r="20600" b="1"/>
          <a:stretch/>
        </p:blipFill>
        <p:spPr>
          <a:xfrm>
            <a:off x="8346269" y="2475145"/>
            <a:ext cx="2885611" cy="326488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n-US" altLang="zh-CN"/>
              <a:t>Vector</a:t>
            </a:r>
            <a:r>
              <a:rPr lang="zh-CN" altLang="en-US"/>
              <a:t> </a:t>
            </a:r>
            <a:r>
              <a:rPr lang="en-US" altLang="zh-CN"/>
              <a:t>map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force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60121" y="964692"/>
            <a:ext cx="3707652" cy="4775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Although it is a little bit hard to draw it out. I can</a:t>
            </a:r>
            <a:r>
              <a:rPr lang="zh-CN" altLang="en-US"/>
              <a:t> </a:t>
            </a:r>
            <a:r>
              <a:rPr lang="en-US" altLang="zh-CN"/>
              <a:t>feel</a:t>
            </a:r>
            <a:r>
              <a:rPr lang="zh-CN" altLang="en-US"/>
              <a:t> </a:t>
            </a:r>
            <a:r>
              <a:rPr lang="en-US" altLang="zh-CN"/>
              <a:t>there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a distortion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shape</a:t>
            </a:r>
            <a:r>
              <a:rPr lang="zh-CN" altLang="en-US"/>
              <a:t> </a:t>
            </a:r>
            <a:r>
              <a:rPr lang="en-US" altLang="zh-CN"/>
              <a:t>compared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zero</a:t>
            </a:r>
            <a:r>
              <a:rPr lang="zh-CN" altLang="en-US"/>
              <a:t> </a:t>
            </a:r>
            <a:r>
              <a:rPr lang="en-US" altLang="zh-CN"/>
              <a:t>angle</a:t>
            </a:r>
            <a:r>
              <a:rPr lang="zh-CN" altLang="en-US"/>
              <a:t> </a:t>
            </a:r>
            <a:r>
              <a:rPr lang="en-US" altLang="zh-CN"/>
              <a:t>because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asymmetry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moving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fixed</a:t>
            </a:r>
            <a:r>
              <a:rPr lang="zh-CN" altLang="en-US"/>
              <a:t> </a:t>
            </a:r>
            <a:r>
              <a:rPr lang="en-US" altLang="zh-CN"/>
              <a:t>magnets.</a:t>
            </a:r>
          </a:p>
          <a:p>
            <a:pPr>
              <a:lnSpc>
                <a:spcPct val="90000"/>
              </a:lnSpc>
            </a:pPr>
            <a:r>
              <a:rPr lang="en-US" altLang="zh-CN"/>
              <a:t>(-1,4) points upwards</a:t>
            </a:r>
          </a:p>
          <a:p>
            <a:pPr>
              <a:lnSpc>
                <a:spcPct val="90000"/>
              </a:lnSpc>
            </a:pPr>
            <a:r>
              <a:rPr lang="en-US" altLang="zh-CN"/>
              <a:t>(-1,-4) points downwards</a:t>
            </a:r>
          </a:p>
          <a:p>
            <a:pPr>
              <a:lnSpc>
                <a:spcPct val="90000"/>
              </a:lnSpc>
            </a:pPr>
            <a:r>
              <a:rPr lang="en-US" altLang="zh-CN"/>
              <a:t>(-6,0) points to the right</a:t>
            </a:r>
          </a:p>
          <a:p>
            <a:pPr>
              <a:lnSpc>
                <a:spcPct val="90000"/>
              </a:lnSpc>
            </a:pPr>
            <a:r>
              <a:rPr lang="en-US" altLang="zh-CN"/>
              <a:t>(6,0) points to the right</a:t>
            </a:r>
          </a:p>
          <a:p>
            <a:pPr>
              <a:lnSpc>
                <a:spcPct val="90000"/>
              </a:lnSpc>
            </a:pPr>
            <a:r>
              <a:rPr lang="en-US" altLang="zh-CN"/>
              <a:t>(1,4) point upwards</a:t>
            </a:r>
          </a:p>
          <a:p>
            <a:pPr>
              <a:lnSpc>
                <a:spcPct val="90000"/>
              </a:lnSpc>
            </a:pPr>
            <a:r>
              <a:rPr lang="en-US" altLang="zh-CN"/>
              <a:t>(1,-4) point downwards</a:t>
            </a:r>
          </a:p>
          <a:p>
            <a:pPr>
              <a:lnSpc>
                <a:spcPct val="90000"/>
              </a:lnSpc>
            </a:pPr>
            <a:r>
              <a:rPr lang="en-US" altLang="zh-CN"/>
              <a:t>(-3.5,4) points upwards</a:t>
            </a:r>
          </a:p>
          <a:p>
            <a:pPr>
              <a:lnSpc>
                <a:spcPct val="90000"/>
              </a:lnSpc>
            </a:pPr>
            <a:r>
              <a:rPr lang="en-US" altLang="zh-CN"/>
              <a:t>(-3.5,-4) points downwards</a:t>
            </a:r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78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 r="3" b="540"/>
          <a:stretch/>
        </p:blipFill>
        <p:spPr>
          <a:xfrm>
            <a:off x="20" y="3429001"/>
            <a:ext cx="5315041" cy="342900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Torque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7" r="3" b="10300"/>
          <a:stretch/>
        </p:blipFill>
        <p:spPr>
          <a:xfrm>
            <a:off x="18214" y="0"/>
            <a:ext cx="5315041" cy="3429002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blue region and orange region represent the negative torque and positive torque respectively</a:t>
            </a:r>
          </a:p>
          <a:p>
            <a:r>
              <a:rPr lang="en-US" altLang="zh-CN">
                <a:solidFill>
                  <a:srgbClr val="FFFFFF"/>
                </a:solidFill>
              </a:rPr>
              <a:t>The force is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symmetric with x = -2(the center of moving magnets and fixed magnet is aligned), y = x and y = -x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0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r="6367" b="-3"/>
          <a:stretch/>
        </p:blipFill>
        <p:spPr>
          <a:xfrm>
            <a:off x="8346269" y="2475145"/>
            <a:ext cx="2885611" cy="326488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altLang="zh-CN"/>
              <a:t>Experimental tool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60121" y="964692"/>
            <a:ext cx="3707652" cy="477533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a)</a:t>
            </a:r>
            <a:r>
              <a:rPr lang="zh-CN" altLang="en-US"/>
              <a:t> </a:t>
            </a:r>
            <a:r>
              <a:rPr lang="en-US" altLang="zh-CN"/>
              <a:t>8cm</a:t>
            </a:r>
            <a:r>
              <a:rPr lang="zh-CN" altLang="en-US"/>
              <a:t>*</a:t>
            </a:r>
            <a:r>
              <a:rPr lang="en-US" altLang="zh-CN"/>
              <a:t>8cm</a:t>
            </a:r>
            <a:r>
              <a:rPr lang="zh-CN" altLang="en-US"/>
              <a:t> </a:t>
            </a:r>
            <a:r>
              <a:rPr lang="en-US" altLang="zh-CN"/>
              <a:t>wooden</a:t>
            </a:r>
            <a:r>
              <a:rPr lang="zh-CN" altLang="en-US"/>
              <a:t> </a:t>
            </a:r>
            <a:r>
              <a:rPr lang="en-US" altLang="zh-CN"/>
              <a:t>board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grid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b)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small</a:t>
            </a:r>
            <a:r>
              <a:rPr lang="zh-CN" altLang="en-US"/>
              <a:t> </a:t>
            </a:r>
            <a:r>
              <a:rPr lang="en-US" altLang="zh-CN"/>
              <a:t>piece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wood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two</a:t>
            </a:r>
            <a:r>
              <a:rPr lang="zh-CN" altLang="en-US"/>
              <a:t> </a:t>
            </a:r>
            <a:r>
              <a:rPr lang="en-US" altLang="zh-CN"/>
              <a:t>holes</a:t>
            </a:r>
            <a:r>
              <a:rPr lang="zh-CN" altLang="en-US"/>
              <a:t> </a:t>
            </a:r>
            <a:r>
              <a:rPr lang="en-US" altLang="zh-CN"/>
              <a:t>separating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4cm</a:t>
            </a:r>
            <a:r>
              <a:rPr lang="zh-CN" altLang="en-US"/>
              <a:t>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center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center.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r="2284" b="7693"/>
          <a:stretch/>
        </p:blipFill>
        <p:spPr>
          <a:xfrm>
            <a:off x="4914900" y="2475146"/>
            <a:ext cx="3326130" cy="326488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307019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1573</TotalTime>
  <Words>465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华文中宋</vt:lpstr>
      <vt:lpstr>Arial</vt:lpstr>
      <vt:lpstr>Parcel</vt:lpstr>
      <vt:lpstr>Magnet experiment</vt:lpstr>
      <vt:lpstr>Angle = 0</vt:lpstr>
      <vt:lpstr>vector map for FORCE</vt:lpstr>
      <vt:lpstr>Critical points and Inflection Lines</vt:lpstr>
      <vt:lpstr>Torque graph</vt:lpstr>
      <vt:lpstr>Angle = 45 and angle = 135</vt:lpstr>
      <vt:lpstr>Vector map for force</vt:lpstr>
      <vt:lpstr>Torque graph</vt:lpstr>
      <vt:lpstr>Experimental tool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Jin Yu Xin</dc:creator>
  <cp:lastModifiedBy>Student - Jin Yu Xin</cp:lastModifiedBy>
  <cp:revision>29</cp:revision>
  <dcterms:created xsi:type="dcterms:W3CDTF">2017-05-18T08:28:49Z</dcterms:created>
  <dcterms:modified xsi:type="dcterms:W3CDTF">2017-05-23T09:04:07Z</dcterms:modified>
</cp:coreProperties>
</file>