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6"/>
    <p:restoredTop sz="94704"/>
  </p:normalViewPr>
  <p:slideViewPr>
    <p:cSldViewPr snapToGrid="0" snapToObjects="1">
      <p:cViewPr varScale="1">
        <p:scale>
          <a:sx n="81" d="100"/>
          <a:sy n="81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129B-5E41-8740-B5E4-3C372854B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6207D-0367-CC4F-8BCA-E5D2AA93D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EA3F4-C83D-9A4E-9FAF-8AC20D6B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345-AADC-D94E-83B1-367535B161E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E836C-AD04-4D40-8991-25932C70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B9D2-9CBF-0B4A-A4CE-2D73C765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8DE0-22AF-C645-91B9-17762741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41F8-EB14-BB4B-84C4-AA2D4A15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AFBCB-44DD-C740-92D1-DD8E61919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3D3A-0FEC-3C4A-97DF-198FBB0D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345-AADC-D94E-83B1-367535B161E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9CB64-02B4-CA4B-8EED-F877CE5C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F31B1-E025-3149-86C4-CED7722A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8DE0-22AF-C645-91B9-17762741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1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F52A3-4E91-994A-BE90-0A140C2ED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36A7D-E762-984A-AAD6-845D5E47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F5B21-C463-344E-98A7-5041BB79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345-AADC-D94E-83B1-367535B161E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4EFEA-C57B-AC4A-9798-85726204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C8CE6-6AC3-8344-BCF8-8B83FC13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8DE0-22AF-C645-91B9-17762741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E6B3-2072-2848-A45F-39D41FF1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B11A-A400-4B41-8189-EE1E1D92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FCA4-B669-4443-9104-8232F1E9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345-AADC-D94E-83B1-367535B161E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4198F-678C-2348-9641-03B51E25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CB15F-24F0-B24F-BAC6-06220C32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8DE0-22AF-C645-91B9-17762741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7C94-B36D-384B-B720-CCACD8A7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F4AAE-B3AD-B244-8515-F1B796B19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D9EB-5B01-A946-BDA6-15EAA0E7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345-AADC-D94E-83B1-367535B161E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15BC7-F7B9-7943-AF7F-C21AE0CA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3835-F80F-A843-8850-CB8279F9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8DE0-22AF-C645-91B9-17762741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1E21-D7CC-5D4A-9DFC-F8B63C78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DC62D-FC9F-FD4D-82D4-94FAC97D0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ABFA7-8209-B34E-8FBE-18A48F355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4621E-3571-504B-B338-750AE18B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345-AADC-D94E-83B1-367535B161E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100F7-D075-6245-8144-304AE861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1804A-3649-B143-A763-670696D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8DE0-22AF-C645-91B9-17762741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B3AA-8C79-1042-83C8-0AF4E822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E8E04-0E3F-E74E-AFFA-7F6DF8E4F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841E-B754-9B48-98B2-438CD97A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005AD-7BF0-294B-9EC8-D6B4F3059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07F95-3AFF-8C4C-B8FA-F84C800C6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44EBF-79FE-754B-990D-AFF3285D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345-AADC-D94E-83B1-367535B161E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64369-4A73-F745-99D7-BE00E6AE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1DC2C-E1F2-4C47-A94B-5088D02E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8DE0-22AF-C645-91B9-17762741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4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2283-67F7-D047-9CEF-5C4DB96A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8406E-C073-B844-A4BA-B11586A6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345-AADC-D94E-83B1-367535B161E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95F1D-B296-6043-B9F4-D75AFFF4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D281F-3CB0-7C4F-95F0-A31EFBFB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8DE0-22AF-C645-91B9-17762741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5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2FBDB-C26E-4C42-96A9-8168BE6A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345-AADC-D94E-83B1-367535B161E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99764-4E18-754C-9C51-F257A686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8E879-35DC-6B4B-AC58-5C34785D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8DE0-22AF-C645-91B9-17762741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0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E7E1-9736-FC46-BED6-B7830522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F22C-8FBE-F649-8B6D-8DA18346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64090-4993-0C46-888B-5D2F81B51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A053E-B2E0-4249-8266-C77D6EC1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345-AADC-D94E-83B1-367535B161E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9008A-2DFC-C040-8700-4F214C39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462B3-1E06-9540-989F-411D74C5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8DE0-22AF-C645-91B9-17762741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F961-4725-9244-8228-07DB68DC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FEE6E-6BC9-C74E-9ADB-D2EF231E1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8B4C5-42C1-2746-8E43-34659006F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84AED-3FF5-C54A-A43A-C8DCD7F0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345-AADC-D94E-83B1-367535B161E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BF23B-6B63-D240-BEB3-B1093A9E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C75F1-EA8B-9B44-BD8C-FA0A61C0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8DE0-22AF-C645-91B9-17762741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FEABF-01F7-0B4D-98E8-B245AD90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E134D-DA92-5541-B1D3-A4D4E38ED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3121A-9B51-B646-BEDA-4C9D8D70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9345-AADC-D94E-83B1-367535B161EA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A834A-0990-D542-8644-FE8C3A64F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5567-9BD9-5344-AC90-275304C66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8DE0-22AF-C645-91B9-17762741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0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AC021-B4D3-9349-A3FB-81707C1A19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83" y="176392"/>
            <a:ext cx="5156111" cy="3257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2B248-8F13-2B44-8EA2-E078EE4D2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4223" y="685330"/>
            <a:ext cx="3186124" cy="9191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“Truth”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D55A3-7BA9-984C-B2D9-3D213F054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856" y="1754724"/>
            <a:ext cx="4643962" cy="1562830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800" dirty="0"/>
              <a:t>For the “Lie”: Many people may quickly reach to a conclusion that the fluctuation and volatility level of High Elevation during this time period is more drastic than Low Elevation.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8A26B-6696-4640-BF98-F334F3DC93E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1" y="3132038"/>
            <a:ext cx="4793867" cy="314560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396DD-CBC9-4545-B54C-BF20B5BC1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95913"/>
              </p:ext>
            </p:extLst>
          </p:nvPr>
        </p:nvGraphicFramePr>
        <p:xfrm>
          <a:off x="5573140" y="4614863"/>
          <a:ext cx="4115930" cy="1816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626">
                  <a:extLst>
                    <a:ext uri="{9D8B030D-6E8A-4147-A177-3AD203B41FA5}">
                      <a16:colId xmlns:a16="http://schemas.microsoft.com/office/drawing/2014/main" val="3637220643"/>
                    </a:ext>
                  </a:extLst>
                </a:gridCol>
                <a:gridCol w="1287289">
                  <a:extLst>
                    <a:ext uri="{9D8B030D-6E8A-4147-A177-3AD203B41FA5}">
                      <a16:colId xmlns:a16="http://schemas.microsoft.com/office/drawing/2014/main" val="1447801655"/>
                    </a:ext>
                  </a:extLst>
                </a:gridCol>
                <a:gridCol w="1239015">
                  <a:extLst>
                    <a:ext uri="{9D8B030D-6E8A-4147-A177-3AD203B41FA5}">
                      <a16:colId xmlns:a16="http://schemas.microsoft.com/office/drawing/2014/main" val="2532862983"/>
                    </a:ext>
                  </a:extLst>
                </a:gridCol>
              </a:tblGrid>
              <a:tr h="3668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Low Elevation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 Elevation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64336696"/>
                  </a:ext>
                </a:extLst>
              </a:tr>
              <a:tr h="362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Maximum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1211.37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1225.85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76122644"/>
                  </a:ext>
                </a:extLst>
              </a:tr>
              <a:tr h="362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Minimum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673.5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928.45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20711714"/>
                  </a:ext>
                </a:extLst>
              </a:tr>
              <a:tr h="362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Annual Average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1141.052593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1169.127901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8675536"/>
                  </a:ext>
                </a:extLst>
              </a:tr>
              <a:tr h="3624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Standard Deviation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71.19125309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46.40836309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351984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7B6C74DE-8CAE-604A-ACD0-D9F639F593D2}"/>
              </a:ext>
            </a:extLst>
          </p:cNvPr>
          <p:cNvSpPr txBox="1">
            <a:spLocks/>
          </p:cNvSpPr>
          <p:nvPr/>
        </p:nvSpPr>
        <p:spPr>
          <a:xfrm>
            <a:off x="2336467" y="3828927"/>
            <a:ext cx="2652476" cy="875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“Lie”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5D1B2-BB9D-8042-BAF3-49557C65939C}"/>
              </a:ext>
            </a:extLst>
          </p:cNvPr>
          <p:cNvSpPr txBox="1"/>
          <p:nvPr/>
        </p:nvSpPr>
        <p:spPr>
          <a:xfrm>
            <a:off x="5489485" y="3562783"/>
            <a:ext cx="636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“Truth” : When the range and unit interval gap for Low and High Elevation in the y-axis are same, the fluctuation High Elevation is not as drastic or violent as the “lies” graph on the left.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303A6-4699-FC4B-BBF4-14A5E837BA31}"/>
              </a:ext>
            </a:extLst>
          </p:cNvPr>
          <p:cNvSpPr txBox="1"/>
          <p:nvPr/>
        </p:nvSpPr>
        <p:spPr>
          <a:xfrm>
            <a:off x="9804713" y="4614863"/>
            <a:ext cx="2048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Actually, Low Elevation is more unstable compared to High Elevation, with  higher standard deviation.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D0216-06D0-2343-B685-1FA57EB29355}"/>
              </a:ext>
            </a:extLst>
          </p:cNvPr>
          <p:cNvSpPr txBox="1"/>
          <p:nvPr/>
        </p:nvSpPr>
        <p:spPr>
          <a:xfrm>
            <a:off x="220540" y="350305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“Lake Mead and Colorado River </a:t>
            </a:r>
            <a:r>
              <a:rPr lang="en-US" dirty="0" err="1"/>
              <a:t>Watermaster</a:t>
            </a:r>
            <a:r>
              <a:rPr lang="en-US" dirty="0"/>
              <a:t> Hydrographic Daily Log” Excel data file</a:t>
            </a:r>
            <a:r>
              <a:rPr lang="en-US" dirty="0">
                <a:effectLst/>
              </a:rPr>
              <a:t> : </a:t>
            </a:r>
          </a:p>
          <a:p>
            <a:r>
              <a:rPr lang="en-US" dirty="0"/>
              <a:t>                     Two measures of water level, 1935 – 2015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722EFA-F296-C442-BA28-D95961C70943}"/>
              </a:ext>
            </a:extLst>
          </p:cNvPr>
          <p:cNvCxnSpPr/>
          <p:nvPr/>
        </p:nvCxnSpPr>
        <p:spPr>
          <a:xfrm>
            <a:off x="220540" y="1434391"/>
            <a:ext cx="5826310" cy="0"/>
          </a:xfrm>
          <a:prstGeom prst="line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11CC89-49B3-7D44-971C-F9C725D21C1A}"/>
              </a:ext>
            </a:extLst>
          </p:cNvPr>
          <p:cNvCxnSpPr>
            <a:cxnSpLocks/>
          </p:cNvCxnSpPr>
          <p:nvPr/>
        </p:nvCxnSpPr>
        <p:spPr>
          <a:xfrm>
            <a:off x="5200651" y="2468700"/>
            <a:ext cx="0" cy="42923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2BE19AC6-1F7A-9149-B75B-50C923F74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704" y="1562575"/>
            <a:ext cx="820478" cy="7663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9ACD5AB-6439-EF43-84F3-703EFF12C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497835">
            <a:off x="5395903" y="2503354"/>
            <a:ext cx="892203" cy="8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2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143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Calibri Light</vt:lpstr>
      <vt:lpstr>Times New Roman</vt:lpstr>
      <vt:lpstr>Office Theme</vt:lpstr>
      <vt:lpstr>“Truth”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“Truth”</dc:title>
  <dc:creator>Microsoft Office User</dc:creator>
  <cp:lastModifiedBy>Microsoft Office User</cp:lastModifiedBy>
  <cp:revision>13</cp:revision>
  <cp:lastPrinted>2018-10-12T04:41:04Z</cp:lastPrinted>
  <dcterms:created xsi:type="dcterms:W3CDTF">2018-10-12T03:06:01Z</dcterms:created>
  <dcterms:modified xsi:type="dcterms:W3CDTF">2018-10-12T05:11:37Z</dcterms:modified>
</cp:coreProperties>
</file>