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5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4"/>
      <p:bold r:id="rId5"/>
      <p:italic r:id="rId6"/>
      <p:boldItalic r:id="rId7"/>
    </p:embeddedFont>
    <p:embeddedFont>
      <p:font typeface="Goudy Old Style" panose="02020502050305020303" pitchFamily="18" charset="0"/>
      <p:regular r:id="rId8"/>
      <p:bold r:id="rId9"/>
      <p:italic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5" Type="http://schemas.microsoft.com/office/2016/11/relationships/changesInfo" Target="changesInfos/changesInfo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orinde Williams" userId="03cfda5f04dede13" providerId="LiveId" clId="{E004D9F9-7D10-407E-90FA-0757502E37AC}"/>
    <pc:docChg chg="modSld">
      <pc:chgData name="Ayorinde Williams" userId="03cfda5f04dede13" providerId="LiveId" clId="{E004D9F9-7D10-407E-90FA-0757502E37AC}" dt="2023-02-20T03:28:47.699" v="0" actId="1076"/>
      <pc:docMkLst>
        <pc:docMk/>
      </pc:docMkLst>
      <pc:sldChg chg="modSp mod">
        <pc:chgData name="Ayorinde Williams" userId="03cfda5f04dede13" providerId="LiveId" clId="{E004D9F9-7D10-407E-90FA-0757502E37AC}" dt="2023-02-20T03:28:47.699" v="0" actId="1076"/>
        <pc:sldMkLst>
          <pc:docMk/>
          <pc:sldMk cId="0" sldId="256"/>
        </pc:sldMkLst>
        <pc:spChg chg="mod">
          <ac:chgData name="Ayorinde Williams" userId="03cfda5f04dede13" providerId="LiveId" clId="{E004D9F9-7D10-407E-90FA-0757502E37AC}" dt="2023-02-20T03:28:47.699" v="0" actId="1076"/>
          <ac:spMkLst>
            <pc:docMk/>
            <pc:sldMk cId="0" sldId="256"/>
            <ac:spMk id="27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8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3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5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7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7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3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5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9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7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2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47" r:id="rId4"/>
    <p:sldLayoutId id="2147483848" r:id="rId5"/>
    <p:sldLayoutId id="2147483853" r:id="rId6"/>
    <p:sldLayoutId id="2147483849" r:id="rId7"/>
    <p:sldLayoutId id="2147483850" r:id="rId8"/>
    <p:sldLayoutId id="2147483851" r:id="rId9"/>
    <p:sldLayoutId id="2147483852" r:id="rId10"/>
    <p:sldLayoutId id="214748385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0" name="Rectangle 289">
            <a:extLst>
              <a:ext uri="{FF2B5EF4-FFF2-40B4-BE49-F238E27FC236}">
                <a16:creationId xmlns:a16="http://schemas.microsoft.com/office/drawing/2014/main" id="{4D88A92C-0BD1-4D13-9480-9CA5056B1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850E0BE-0A13-43E4-9007-A06960852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350" y="514350"/>
            <a:ext cx="4588706" cy="41148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543523" y="402341"/>
            <a:ext cx="4530359" cy="72330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Aft>
                <a:spcPts val="0"/>
              </a:spcAft>
            </a:pPr>
            <a:r>
              <a:rPr lang="en-US" sz="2200" i="1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PowerCo’s EDA Summary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607162" y="1132962"/>
            <a:ext cx="4308652" cy="335125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70000" lnSpcReduction="20000"/>
          </a:bodyPr>
          <a:lstStyle/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100" b="1" i="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 rate: </a:t>
            </a:r>
          </a:p>
          <a:p>
            <a:pPr marL="0" lvl="0" indent="-22860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data analysis, it has been observed that approximately 9.7% of the customers have churned.</a:t>
            </a:r>
          </a:p>
          <a:p>
            <a:pPr marL="0" lvl="0" indent="-22860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1" i="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100" b="1" i="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Outliers: </a:t>
            </a:r>
          </a:p>
          <a:p>
            <a:pPr marL="0" lvl="0" indent="-22860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contains outliers, which may impact the modeling process. It is important to treat these outliers before building any models.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sz="11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sensitivity:</a:t>
            </a:r>
          </a:p>
          <a:p>
            <a:pPr marL="0" lvl="0" indent="-22860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analysis, it was observed that customers are not highly sensitive to price changes.</a:t>
            </a:r>
          </a:p>
          <a:p>
            <a:pPr marL="0" lvl="0" indent="-22860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1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these findings, I have the following suggestions to improve the customer retention rate:</a:t>
            </a:r>
          </a:p>
          <a:p>
            <a:pPr marL="0" lvl="0" indent="-22860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1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Investigate competition: The churn rate may be due to competitors offering more attractive prices. It is recommended to conduct a thorough analysis of the competition to identify areas where </a:t>
            </a:r>
            <a:r>
              <a:rPr lang="en-US" sz="11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PowerCo</a:t>
            </a:r>
            <a:r>
              <a:rPr lang="en-US" sz="11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improve their pricing strategy.</a:t>
            </a:r>
          </a:p>
          <a:p>
            <a:pPr marL="0" lvl="0" indent="-22860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1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Gather customer feedback: It is also recommended to collect customer feedback to understand the reasons why they switch providers. This can provide valuable insights into the areas where </a:t>
            </a:r>
            <a:r>
              <a:rPr lang="en-US" sz="11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PowerCo</a:t>
            </a:r>
            <a:r>
              <a:rPr lang="en-US" sz="11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needs to improve their services to retain customers.</a:t>
            </a:r>
          </a:p>
          <a:p>
            <a:pPr marL="0" lvl="0" indent="-22860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1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implementing these suggestions, </a:t>
            </a:r>
            <a:r>
              <a:rPr lang="en-US" sz="11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PowerCo</a:t>
            </a:r>
            <a:r>
              <a:rPr lang="en-US" sz="11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improve customer retention and reduce the churn rate.</a:t>
            </a:r>
            <a:endParaRPr lang="en-US" sz="1100" i="0" dirty="0">
              <a:latin typeface="Times New Roman" panose="02020603050405020304" pitchFamily="18" charset="0"/>
              <a:cs typeface="Times New Roman" panose="02020603050405020304" pitchFamily="18" charset="0"/>
              <a:sym typeface="Comic Sans MS"/>
            </a:endParaRPr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9F5312BE-5C9D-22E2-8B58-20C7981211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54" r="11559" b="2"/>
          <a:stretch/>
        </p:blipFill>
        <p:spPr>
          <a:xfrm>
            <a:off x="5600700" y="10"/>
            <a:ext cx="3543300" cy="51434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188</Words>
  <Application>Microsoft Office PowerPoint</Application>
  <PresentationFormat>On-screen Show (16:9)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 New Roman</vt:lpstr>
      <vt:lpstr>Gill Sans MT</vt:lpstr>
      <vt:lpstr>Arial</vt:lpstr>
      <vt:lpstr>Goudy Old Style</vt:lpstr>
      <vt:lpstr>ClassicFrameVTI</vt:lpstr>
      <vt:lpstr>PowerCo’s EDA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BCG’s EDA Summary</dc:title>
  <dc:creator>Vimoney</dc:creator>
  <cp:lastModifiedBy>Ayorinde Williams</cp:lastModifiedBy>
  <cp:revision>3</cp:revision>
  <dcterms:modified xsi:type="dcterms:W3CDTF">2023-02-20T03:28:51Z</dcterms:modified>
</cp:coreProperties>
</file>