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69DD-7EEA-4B14-8DDE-55121A9F07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6600E-DCBF-481E-B5FF-FD115CBCB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6477-C675-5D51-7D7F-A52BB5B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71BD11-52B3-C950-751F-D3CB9A9B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299" y="1853754"/>
            <a:ext cx="9603275" cy="3886646"/>
          </a:xfrm>
        </p:spPr>
      </p:pic>
    </p:spTree>
    <p:extLst>
      <p:ext uri="{BB962C8B-B14F-4D97-AF65-F5344CB8AC3E}">
        <p14:creationId xmlns:p14="http://schemas.microsoft.com/office/powerpoint/2010/main" val="155980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ACC-CF97-2F54-2101-CF8B058E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</a:t>
            </a:r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701F-98D0-995E-61DB-38A285B2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2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1.Release comedy movies, horror movies, crime movies and family movies in order for them to gain high profit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2.Release movies in the month of April, may,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june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December because to in order to yield high profit, most people are likely to be on holidays watching and enjoying the stated movies genres</a:t>
            </a:r>
            <a:endParaRPr lang="en-US" b="1" dirty="0">
              <a:effectLst/>
            </a:endParaRPr>
          </a:p>
          <a:p>
            <a:pPr rtl="0">
              <a:spcBef>
                <a:spcPts val="2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3.Hire writers who have written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alot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movies because they have got experience.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4.Hire directors who have directed many movies since they have got experience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5.The most liked movie language is English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4E84-1D1F-AC13-1881-EF3BA129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UNDERSTANDING OF THE PROBLEM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2600-3FB4-27A8-28AB-BC55B35E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The problem faced by Microsoft in the creation of a new movie studio is the type of films that are currently doing the best at the box office.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7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8155-E3F1-CF8A-838E-CFD046C7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PROBLEM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0298C6-05A3-CE9B-6F80-0F9C42D06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393" r="1339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26D6-2CCA-5061-1951-8EE667386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solution to the problem is possible by carrying out Data analysis  through EDA pandas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5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B112-A6D2-30C7-EB99-728AC24D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FOCUS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4B8982-AE55-E193-6A16-DF5735316A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100" r="211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BE41-97FB-3EBA-1A2A-3B9A4D2A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Profit </a:t>
            </a:r>
          </a:p>
          <a:p>
            <a:r>
              <a:rPr lang="en-US" sz="3200" dirty="0"/>
              <a:t>Best selling genre and time</a:t>
            </a:r>
          </a:p>
          <a:p>
            <a:r>
              <a:rPr lang="en-US" sz="3200" dirty="0"/>
              <a:t>Finding best directors and writers to hire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C1BC-167F-A047-8C16-5C4783E9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tHis</a:t>
            </a:r>
            <a:r>
              <a:rPr lang="en-US" sz="1800" dirty="0"/>
              <a:t> bar graph shows movie genre that is liked by many </a:t>
            </a:r>
            <a:r>
              <a:rPr lang="en-US" sz="1800" dirty="0" err="1"/>
              <a:t>people,,,,and</a:t>
            </a:r>
            <a:r>
              <a:rPr lang="en-US" sz="1800" dirty="0"/>
              <a:t> from the </a:t>
            </a:r>
            <a:br>
              <a:rPr lang="en-US" sz="1800" dirty="0"/>
            </a:br>
            <a:r>
              <a:rPr lang="en-US" sz="1800" dirty="0"/>
              <a:t>graph it is evident that most people like comedy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C0D81-5201-695D-4591-BDE7D293A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387" y="2423251"/>
            <a:ext cx="6807550" cy="2635385"/>
          </a:xfrm>
        </p:spPr>
      </p:pic>
    </p:spTree>
    <p:extLst>
      <p:ext uri="{BB962C8B-B14F-4D97-AF65-F5344CB8AC3E}">
        <p14:creationId xmlns:p14="http://schemas.microsoft.com/office/powerpoint/2010/main" val="426952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4B15-F33D-F568-BABB-B1B24C14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months to release movies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7D40E-7AE3-54ED-E3FD-90D127CBD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80" y="1385004"/>
            <a:ext cx="4210266" cy="34863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BBD2-E3CB-2421-8089-68519D93E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boxplot shows that high profits months are mid year and that is April, may ,June and December as well</a:t>
            </a:r>
          </a:p>
        </p:txBody>
      </p:sp>
    </p:spTree>
    <p:extLst>
      <p:ext uri="{BB962C8B-B14F-4D97-AF65-F5344CB8AC3E}">
        <p14:creationId xmlns:p14="http://schemas.microsoft.com/office/powerpoint/2010/main" val="102074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7A48-70D7-94D2-AE7D-0EA249DA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writers counts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6AA91-6C0D-1F0A-C50A-69171127F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778" y="1708871"/>
            <a:ext cx="3314870" cy="28385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9E9FF-AA93-9787-64DC-6C168DBB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PT Serif" panose="020A0603040505020204" pitchFamily="18" charset="0"/>
              </a:rPr>
              <a:t>The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bar graph  shows movies writers with their value counts</a:t>
            </a:r>
            <a:r>
              <a:rPr lang="en-US" sz="2000" dirty="0">
                <a:solidFill>
                  <a:srgbClr val="000000"/>
                </a:solidFill>
                <a:latin typeface="PT Serif" panose="020A0603040505020204" pitchFamily="18" charset="0"/>
              </a:rPr>
              <a:t>.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Woody Allen happens to have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written  the highest number of movies.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5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BBB1-6556-51FE-FB84-F998DC49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Directors  value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C2D42A-F06E-E44C-A0E6-BCBCCA7A9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487" y="2058139"/>
            <a:ext cx="3905451" cy="21400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E899-CBC1-7769-7325-68106AC01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The horizontal bar graph shows the director who has directed many movies and that is Steven Spielberg.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06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3A52-EF5E-5689-35E1-FF01B352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counts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619639-14CF-B375-C3AF-5B80C66BE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500" y="2077190"/>
            <a:ext cx="3397425" cy="2101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A64A-B297-EE14-7453-8D29411A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PT Serif" panose="020A0603040505020204" pitchFamily="18" charset="0"/>
              </a:rPr>
              <a:t>bar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graph shows best movie languages liked by most viewers, This shows that most people like to watch movies English movies.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43846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305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PT Serif</vt:lpstr>
      <vt:lpstr>Gallery</vt:lpstr>
      <vt:lpstr>MICROSOFT project</vt:lpstr>
      <vt:lpstr>UNDERSTANDING OF THE PROBLEM </vt:lpstr>
      <vt:lpstr>SOLUTION TO THE PROBLEM</vt:lpstr>
      <vt:lpstr>POINTS OF FOCUS</vt:lpstr>
      <vt:lpstr>tHis bar graph shows movie genre that is liked by many people,,,,and from the  graph it is evident that most people like comedy</vt:lpstr>
      <vt:lpstr>Best months to release movies</vt:lpstr>
      <vt:lpstr>Movie writers counts</vt:lpstr>
      <vt:lpstr>Directors  value count</vt:lpstr>
      <vt:lpstr>Language counts analysis</vt:lpstr>
      <vt:lpstr>Recommendations based on 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Angole</dc:creator>
  <cp:lastModifiedBy>willy Angole</cp:lastModifiedBy>
  <cp:revision>5</cp:revision>
  <dcterms:created xsi:type="dcterms:W3CDTF">2022-08-19T09:11:19Z</dcterms:created>
  <dcterms:modified xsi:type="dcterms:W3CDTF">2022-08-28T11:16:20Z</dcterms:modified>
</cp:coreProperties>
</file>