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4"/>
  </p:notesMasterIdLst>
  <p:handoutMasterIdLst>
    <p:handoutMasterId r:id="rId25"/>
  </p:handoutMasterIdLst>
  <p:sldIdLst>
    <p:sldId id="257" r:id="rId2"/>
    <p:sldId id="278" r:id="rId3"/>
    <p:sldId id="261" r:id="rId4"/>
    <p:sldId id="258" r:id="rId5"/>
    <p:sldId id="266" r:id="rId6"/>
    <p:sldId id="267" r:id="rId7"/>
    <p:sldId id="268" r:id="rId8"/>
    <p:sldId id="271" r:id="rId9"/>
    <p:sldId id="269" r:id="rId10"/>
    <p:sldId id="272" r:id="rId11"/>
    <p:sldId id="273" r:id="rId12"/>
    <p:sldId id="275" r:id="rId13"/>
    <p:sldId id="277" r:id="rId14"/>
    <p:sldId id="276" r:id="rId15"/>
    <p:sldId id="274" r:id="rId16"/>
    <p:sldId id="279" r:id="rId17"/>
    <p:sldId id="270" r:id="rId18"/>
    <p:sldId id="260" r:id="rId19"/>
    <p:sldId id="262" r:id="rId20"/>
    <p:sldId id="263" r:id="rId21"/>
    <p:sldId id="264" r:id="rId22"/>
    <p:sldId id="265" r:id="rId2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4" d="100"/>
          <a:sy n="94" d="100"/>
        </p:scale>
        <p:origin x="-240" y="-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2024/1/7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2024/1/7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2024/1/7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2024/1/7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2024/1/7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2024/1/7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2024/1/7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2024/1/7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2024/1/7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2024/1/7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2024/1/7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2024/1/7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2024/1/7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2024/1/7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000" dirty="0">
                <a:solidFill>
                  <a:schemeClr val="tx1"/>
                </a:solidFill>
              </a:rPr>
              <a:t>期末專題</a:t>
            </a:r>
            <a:r>
              <a:rPr lang="en-US" altLang="zh-TW" sz="4000" dirty="0">
                <a:solidFill>
                  <a:schemeClr val="tx1"/>
                </a:solidFill>
              </a:rPr>
              <a:t>-</a:t>
            </a:r>
            <a:r>
              <a:rPr lang="zh-TW" altLang="en-US" sz="4000" dirty="0">
                <a:solidFill>
                  <a:schemeClr val="tx1"/>
                </a:solidFill>
              </a:rPr>
              <a:t>太鼓達人</a:t>
            </a:r>
            <a:endParaRPr lang="zh-TW" sz="40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TW" altLang="en-US" dirty="0">
                <a:solidFill>
                  <a:schemeClr val="tx1"/>
                </a:solidFill>
              </a:rPr>
              <a:t>第六組</a:t>
            </a:r>
            <a:r>
              <a:rPr lang="zh-TW" altLang="en-US" dirty="0">
                <a:solidFill>
                  <a:schemeClr val="tx1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r>
              <a:rPr lang="zh-TW" altLang="en-US" dirty="0">
                <a:solidFill>
                  <a:schemeClr val="tx1"/>
                </a:solidFill>
              </a:rPr>
              <a:t>林銘宇、楊琇閔、賴宥瑋、曾唯丞</a:t>
            </a:r>
            <a:endParaRPr 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457D523-84B7-3D3E-E1F6-E0A5FAD8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Slave-</a:t>
            </a:r>
            <a:r>
              <a:rPr lang="zh-TW" altLang="en-US" dirty="0"/>
              <a:t>接收訊號</a:t>
            </a:r>
            <a:r>
              <a:rPr lang="en-US" altLang="zh-TW" dirty="0"/>
              <a:t>(I2C)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542FBEA-8675-F5CD-436F-6C22A39A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2024/1/7</a:t>
            </a:fld>
            <a:endParaRPr 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xmlns="" id="{6F77B638-8A18-C97A-45C4-1359694B0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19" y="1855436"/>
            <a:ext cx="4338362" cy="4338362"/>
          </a:xfrm>
        </p:spPr>
      </p:pic>
    </p:spTree>
    <p:extLst>
      <p:ext uri="{BB962C8B-B14F-4D97-AF65-F5344CB8AC3E}">
        <p14:creationId xmlns:p14="http://schemas.microsoft.com/office/powerpoint/2010/main" val="3560927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A7E7EAC-61C8-E287-D045-CF12A0AE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Slave-Time Interrupt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157AC1FE-EC88-E8D8-5292-955E365BD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564" y="2115726"/>
            <a:ext cx="5692872" cy="4099680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AC2B156-73AD-C76A-93B8-9E7C449F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2024/1/7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59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0506D77-99D3-E576-059F-A313C6CE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Slave-</a:t>
            </a:r>
            <a:r>
              <a:rPr lang="zh-TW" altLang="en-US" dirty="0"/>
              <a:t>硬體中斷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31A3E297-BAA7-1A4B-2BEC-6E229780E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177" y="2182613"/>
            <a:ext cx="6221618" cy="3920825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7160A95-AEAC-EE54-2662-23E21BA3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2024/1/7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32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FB86469-5C2A-3A5C-AA6E-8D36AD2D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Slave-</a:t>
            </a:r>
            <a:r>
              <a:rPr lang="zh-TW" altLang="en-US" dirty="0"/>
              <a:t>隨機譜面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449A0E67-0D8E-25CB-F6E8-3F2C5EA35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86" y="2014194"/>
            <a:ext cx="8858828" cy="3997375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E0253BA-D5DD-5109-6428-2D7B629D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2024/1/7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8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6F7F31D-9385-A497-F454-9AAAB8C4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Slave-</a:t>
            </a:r>
            <a:r>
              <a:rPr lang="zh-TW" altLang="en-US" dirty="0"/>
              <a:t>計算</a:t>
            </a:r>
            <a:r>
              <a:rPr lang="en-US" altLang="zh-TW" dirty="0"/>
              <a:t>combo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81CC8BAB-47FE-35B3-C987-160F5AD30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286" y="1969708"/>
            <a:ext cx="4259428" cy="3994318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C9285E79-2AA7-BB7D-2BDC-8375D4BD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2024/1/7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1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457D523-84B7-3D3E-E1F6-E0A5FAD8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Slave-</a:t>
            </a:r>
            <a:r>
              <a:rPr lang="zh-TW" altLang="en-US" dirty="0"/>
              <a:t>傳送訊號</a:t>
            </a:r>
            <a:r>
              <a:rPr lang="en-US" altLang="zh-TW" dirty="0"/>
              <a:t>(I2C)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542FBEA-8675-F5CD-436F-6C22A39A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2024/1/7</a:t>
            </a:fld>
            <a:endParaRPr 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xmlns="" id="{E94A41B9-71A1-CAFD-722D-85A0BD105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35991"/>
            <a:ext cx="10058400" cy="3384580"/>
          </a:xfrm>
        </p:spPr>
      </p:pic>
    </p:spTree>
    <p:extLst>
      <p:ext uri="{BB962C8B-B14F-4D97-AF65-F5344CB8AC3E}">
        <p14:creationId xmlns:p14="http://schemas.microsoft.com/office/powerpoint/2010/main" val="4115015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6257406-EC3D-9A2F-454F-B28CC8EC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Master-</a:t>
            </a:r>
            <a:r>
              <a:rPr lang="zh-TW" altLang="en-US" dirty="0"/>
              <a:t>決定勝負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B6796864-CA89-6A3C-A1D7-497815139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960" y="1731432"/>
            <a:ext cx="5016080" cy="4483974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50A6D2D-E63F-DE68-FFE2-89AECF66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2024/1/7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17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457D523-84B7-3D3E-E1F6-E0A5FAD8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重置</a:t>
            </a:r>
            <a:r>
              <a:rPr lang="en-US" altLang="zh-TW" dirty="0"/>
              <a:t>-master &amp; slave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542FBEA-8675-F5CD-436F-6C22A39A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2024/1/7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72E2CA1B-ACD4-889E-2A2E-FB4CFA280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48" y="1881209"/>
            <a:ext cx="5726537" cy="214340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0F5537FE-5926-B22B-B089-9247BD9E5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48" y="4222321"/>
            <a:ext cx="4454109" cy="181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72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23818D9-83DC-1A82-0954-5E26E72A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Master Arduino-</a:t>
            </a:r>
            <a:r>
              <a:rPr lang="zh-TW" altLang="en-US" dirty="0"/>
              <a:t>初始畫面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640308E-63AE-61F1-1C98-58DF583F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2024/1/7</a:t>
            </a:fld>
            <a:endParaRPr lang="en-US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xmlns="" id="{55083119-8BCF-8209-6269-3A5D69020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14" y="2099773"/>
            <a:ext cx="5692372" cy="3849687"/>
          </a:xfrm>
        </p:spPr>
      </p:pic>
    </p:spTree>
    <p:extLst>
      <p:ext uri="{BB962C8B-B14F-4D97-AF65-F5344CB8AC3E}">
        <p14:creationId xmlns:p14="http://schemas.microsoft.com/office/powerpoint/2010/main" val="1709286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BB9EFA7-D8CE-05AE-D2A2-F7B99F51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Slave Arduino-</a:t>
            </a:r>
            <a:r>
              <a:rPr lang="zh-TW" altLang="en-US" dirty="0"/>
              <a:t>遊戲畫面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48BD2B34-B777-FD08-1BD3-E0AAFDA11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03" y="2118049"/>
            <a:ext cx="4529678" cy="3140946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41A4B80-C674-508D-B627-03B1A9A8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2024/1/7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5F990C4-4A40-CE06-9E16-C80E49D057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67" y="2118049"/>
            <a:ext cx="4589634" cy="314094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6BB272B2-917B-EE4E-7145-AFB1030ADB6B}"/>
              </a:ext>
            </a:extLst>
          </p:cNvPr>
          <p:cNvSpPr txBox="1"/>
          <p:nvPr/>
        </p:nvSpPr>
        <p:spPr>
          <a:xfrm>
            <a:off x="2119026" y="5504453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起始畫面</a:t>
            </a: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xmlns="" id="{FB9A748B-D050-3088-D07F-3666B74A88AC}"/>
              </a:ext>
            </a:extLst>
          </p:cNvPr>
          <p:cNvSpPr/>
          <p:nvPr/>
        </p:nvSpPr>
        <p:spPr>
          <a:xfrm>
            <a:off x="1867099" y="5620499"/>
            <a:ext cx="158620" cy="13724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89AECBA6-23F9-CE9C-A7C4-1B90AC8DA9E4}"/>
              </a:ext>
            </a:extLst>
          </p:cNvPr>
          <p:cNvSpPr txBox="1"/>
          <p:nvPr/>
        </p:nvSpPr>
        <p:spPr>
          <a:xfrm>
            <a:off x="7086022" y="5504453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遊戲中畫面</a:t>
            </a: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xmlns="" id="{0C9B6AE4-3A0D-4DF1-7ED9-06EDA3CDDD8E}"/>
              </a:ext>
            </a:extLst>
          </p:cNvPr>
          <p:cNvSpPr/>
          <p:nvPr/>
        </p:nvSpPr>
        <p:spPr>
          <a:xfrm>
            <a:off x="6834095" y="5620499"/>
            <a:ext cx="158620" cy="13724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303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4217BD1-3B64-A191-C63D-86054E2B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A1AC4DC-9725-90C6-BB5C-492EE4B2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我們組內討論過後，決定在原本太鼓達人三機版作業的基礎上，再加上額外的功能，作為這次期末的專題。我們將運用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I2C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連線作為連接三個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Arduino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板的方法，因為我們覺得相比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UART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I2C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較便於使用。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290F84D3-3097-D42A-524C-01913264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2024/1/7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5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6463B43-E6AA-FA98-7579-C8E548D4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Slave Arduino-</a:t>
            </a:r>
            <a:r>
              <a:rPr lang="zh-TW" altLang="en-US" dirty="0"/>
              <a:t>結束畫面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71228C16-A821-427D-94EA-7070CF6A8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02" y="2457046"/>
            <a:ext cx="4199466" cy="2861597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EF19398-7083-976A-0B68-70DBBBEC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2024/1/7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CDED0EF8-D065-3E31-82CC-3DAE2F48B1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137" y="2457046"/>
            <a:ext cx="4248221" cy="286159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A3C57E0A-3F66-738A-9A2C-669B8D7046D7}"/>
              </a:ext>
            </a:extLst>
          </p:cNvPr>
          <p:cNvSpPr txBox="1"/>
          <p:nvPr/>
        </p:nvSpPr>
        <p:spPr>
          <a:xfrm>
            <a:off x="2119026" y="5504453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Slave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xmlns="" id="{0E2D82B0-F7B8-6AD6-CE45-0FA3658C49E1}"/>
              </a:ext>
            </a:extLst>
          </p:cNvPr>
          <p:cNvSpPr/>
          <p:nvPr/>
        </p:nvSpPr>
        <p:spPr>
          <a:xfrm>
            <a:off x="1867099" y="5620499"/>
            <a:ext cx="158620" cy="13724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1841CF01-E2DB-6848-FFC2-40D73D498154}"/>
              </a:ext>
            </a:extLst>
          </p:cNvPr>
          <p:cNvSpPr txBox="1"/>
          <p:nvPr/>
        </p:nvSpPr>
        <p:spPr>
          <a:xfrm>
            <a:off x="7086022" y="5504453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Slave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xmlns="" id="{6FB15B46-1428-8EBD-4FB3-FD6E57114929}"/>
              </a:ext>
            </a:extLst>
          </p:cNvPr>
          <p:cNvSpPr/>
          <p:nvPr/>
        </p:nvSpPr>
        <p:spPr>
          <a:xfrm>
            <a:off x="6834095" y="5620499"/>
            <a:ext cx="158620" cy="13724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4502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26D011D-6576-0383-6DE9-A308BC4E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Master Arduino-</a:t>
            </a:r>
            <a:r>
              <a:rPr lang="zh-TW" altLang="en-US" dirty="0"/>
              <a:t>結算畫面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FFF721B0-0B6F-C0DB-8FE9-984E089DC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45" y="2103438"/>
            <a:ext cx="5708910" cy="3849687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C468E86-8AF6-689A-126E-E688AEC6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2024/1/7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73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9095697-1357-8A56-7A1C-73C25EFB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分工表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xmlns="" id="{BD71AE3B-31D8-2050-7A0B-A97F5AE23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078407"/>
              </p:ext>
            </p:extLst>
          </p:nvPr>
        </p:nvGraphicFramePr>
        <p:xfrm>
          <a:off x="1066800" y="2120330"/>
          <a:ext cx="9850017" cy="35433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83339">
                  <a:extLst>
                    <a:ext uri="{9D8B030D-6E8A-4147-A177-3AD203B41FA5}">
                      <a16:colId xmlns:a16="http://schemas.microsoft.com/office/drawing/2014/main" xmlns="" val="3818807980"/>
                    </a:ext>
                  </a:extLst>
                </a:gridCol>
                <a:gridCol w="4401975">
                  <a:extLst>
                    <a:ext uri="{9D8B030D-6E8A-4147-A177-3AD203B41FA5}">
                      <a16:colId xmlns:a16="http://schemas.microsoft.com/office/drawing/2014/main" xmlns="" val="2307514721"/>
                    </a:ext>
                  </a:extLst>
                </a:gridCol>
                <a:gridCol w="2164703">
                  <a:extLst>
                    <a:ext uri="{9D8B030D-6E8A-4147-A177-3AD203B41FA5}">
                      <a16:colId xmlns:a16="http://schemas.microsoft.com/office/drawing/2014/main" xmlns="" val="2558469563"/>
                    </a:ext>
                  </a:extLst>
                </a:gridCol>
              </a:tblGrid>
              <a:tr h="372984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工作內容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0858958"/>
                  </a:ext>
                </a:extLst>
              </a:tr>
              <a:tr h="9324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S1154007</a:t>
                      </a:r>
                      <a:r>
                        <a:rPr lang="zh-TW" altLang="en-US" dirty="0"/>
                        <a:t> 賴宥瑋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歌曲畫面顯示（</a:t>
                      </a:r>
                      <a:r>
                        <a:rPr lang="en-US" altLang="zh-TW" dirty="0"/>
                        <a:t>master</a:t>
                      </a:r>
                      <a:r>
                        <a:rPr lang="zh-TW" altLang="en-US" dirty="0"/>
                        <a:t>和</a:t>
                      </a:r>
                      <a:r>
                        <a:rPr lang="en-US" altLang="zh-TW" dirty="0"/>
                        <a:t>slave</a:t>
                      </a:r>
                      <a:r>
                        <a:rPr lang="zh-TW" altLang="en-US" dirty="0"/>
                        <a:t>，包括選歌，播放音樂）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2661755"/>
                  </a:ext>
                </a:extLst>
              </a:tr>
              <a:tr h="652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S1154009</a:t>
                      </a:r>
                      <a:r>
                        <a:rPr lang="zh-TW" altLang="en-US" dirty="0"/>
                        <a:t> 林銘宇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I2C</a:t>
                      </a:r>
                      <a:r>
                        <a:rPr lang="zh-TW" altLang="en-US" dirty="0"/>
                        <a:t>傳輸及顯示譜面並讓譜面隨機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25%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855422"/>
                  </a:ext>
                </a:extLst>
              </a:tr>
              <a:tr h="652723">
                <a:tc>
                  <a:txBody>
                    <a:bodyPr/>
                    <a:lstStyle/>
                    <a:p>
                      <a:r>
                        <a:rPr lang="en-US" altLang="zh-TW" dirty="0"/>
                        <a:t>S1154010</a:t>
                      </a:r>
                      <a:r>
                        <a:rPr lang="zh-TW" altLang="en-US" dirty="0"/>
                        <a:t> 楊琇閔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硬體中斷（分數及</a:t>
                      </a:r>
                      <a:r>
                        <a:rPr lang="en-US" altLang="zh-TW" dirty="0"/>
                        <a:t>combo</a:t>
                      </a:r>
                      <a:r>
                        <a:rPr lang="zh-TW" altLang="en-US" dirty="0"/>
                        <a:t>數）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25%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37371"/>
                  </a:ext>
                </a:extLst>
              </a:tr>
              <a:tr h="932461">
                <a:tc>
                  <a:txBody>
                    <a:bodyPr/>
                    <a:lstStyle/>
                    <a:p>
                      <a:r>
                        <a:rPr lang="en-US" altLang="zh-TW" dirty="0"/>
                        <a:t>S1154021</a:t>
                      </a:r>
                      <a:r>
                        <a:rPr lang="zh-TW" altLang="en-US" dirty="0"/>
                        <a:t> 曾唯承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勝負判斷及重新整理畫面（讓整個遊戲可以進一直進行下去）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25%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852414"/>
                  </a:ext>
                </a:extLst>
              </a:tr>
            </a:tbl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C4AEE8CA-9D6A-49F5-3616-1DE86A3B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2024/1/7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3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5A45976-6E7B-3477-D01C-A311E9D2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各</a:t>
            </a:r>
            <a:r>
              <a:rPr lang="en-US" altLang="zh-TW" dirty="0"/>
              <a:t>Arduino</a:t>
            </a:r>
            <a:r>
              <a:rPr lang="zh-TW" altLang="en-US" dirty="0"/>
              <a:t>板連接裝置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13DC8BA-0679-DCFD-A3D7-AF1432472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Master Arduino : 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zh-TW" altLang="en-US" sz="1800" dirty="0"/>
              <a:t>一個</a:t>
            </a:r>
            <a:r>
              <a:rPr lang="en-US" altLang="zh-TW" sz="1800" dirty="0"/>
              <a:t>LCD</a:t>
            </a:r>
            <a:r>
              <a:rPr lang="zh-TW" altLang="en-US" sz="1800" dirty="0"/>
              <a:t>板、兩個按鈕</a:t>
            </a:r>
            <a:r>
              <a:rPr lang="en-US" altLang="zh-TW" sz="1800" dirty="0"/>
              <a:t>(</a:t>
            </a:r>
            <a:r>
              <a:rPr lang="zh-TW" altLang="en-US" sz="1800" dirty="0"/>
              <a:t>選歌、開始遊戲</a:t>
            </a:r>
            <a:r>
              <a:rPr lang="en-US" altLang="zh-TW" sz="1800" dirty="0"/>
              <a:t>)</a:t>
            </a:r>
          </a:p>
          <a:p>
            <a:pPr marL="0" indent="0">
              <a:buNone/>
            </a:pPr>
            <a:endParaRPr lang="en-US" altLang="zh-TW" sz="1800" dirty="0"/>
          </a:p>
          <a:p>
            <a:r>
              <a:rPr lang="en-US" altLang="zh-TW" sz="1800" dirty="0"/>
              <a:t>Slave Arduino</a:t>
            </a:r>
            <a:r>
              <a:rPr lang="zh-TW" altLang="en-US" sz="1800" dirty="0"/>
              <a:t> </a:t>
            </a:r>
            <a:r>
              <a:rPr lang="en-US" altLang="zh-TW" sz="1800" dirty="0"/>
              <a:t>1 : </a:t>
            </a:r>
          </a:p>
          <a:p>
            <a:pPr marL="0" indent="0">
              <a:buNone/>
            </a:pPr>
            <a:r>
              <a:rPr lang="en-US" altLang="zh-TW" sz="1800" dirty="0"/>
              <a:t>	 </a:t>
            </a:r>
            <a:r>
              <a:rPr lang="zh-TW" altLang="en-US" sz="1800" dirty="0"/>
              <a:t>一個</a:t>
            </a:r>
            <a:r>
              <a:rPr lang="en-US" altLang="zh-TW" sz="1800" dirty="0"/>
              <a:t>LCD</a:t>
            </a:r>
            <a:r>
              <a:rPr lang="zh-TW" altLang="en-US" sz="1800" dirty="0"/>
              <a:t>板、兩個按鈕</a:t>
            </a:r>
            <a:r>
              <a:rPr lang="en-US" altLang="zh-TW" sz="1800" dirty="0"/>
              <a:t>(</a:t>
            </a:r>
            <a:r>
              <a:rPr lang="zh-TW" altLang="en-US" sz="1800" dirty="0"/>
              <a:t>左右打擊</a:t>
            </a:r>
            <a:r>
              <a:rPr lang="en-US" altLang="zh-TW" sz="1800" dirty="0"/>
              <a:t>)</a:t>
            </a:r>
            <a:r>
              <a:rPr lang="zh-TW" altLang="en-US" sz="1800" dirty="0"/>
              <a:t>、一個蜂鳴器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r>
              <a:rPr lang="en-US" altLang="zh-TW" sz="1800" dirty="0"/>
              <a:t>Slave Arduino</a:t>
            </a:r>
            <a:r>
              <a:rPr lang="zh-TW" altLang="en-US" sz="1800" dirty="0"/>
              <a:t> </a:t>
            </a:r>
            <a:r>
              <a:rPr lang="en-US" altLang="zh-TW" sz="1800" dirty="0"/>
              <a:t>2 :  </a:t>
            </a:r>
          </a:p>
          <a:p>
            <a:pPr marL="0" indent="0">
              <a:buNone/>
            </a:pPr>
            <a:r>
              <a:rPr lang="en-US" altLang="zh-TW" sz="1800" dirty="0"/>
              <a:t>	</a:t>
            </a:r>
            <a:r>
              <a:rPr lang="zh-TW" altLang="en-US" sz="1800" dirty="0"/>
              <a:t>一個</a:t>
            </a:r>
            <a:r>
              <a:rPr lang="en-US" altLang="zh-TW" sz="1800" dirty="0"/>
              <a:t>LCD</a:t>
            </a:r>
            <a:r>
              <a:rPr lang="zh-TW" altLang="en-US" sz="1800" dirty="0"/>
              <a:t>板、兩個按鈕</a:t>
            </a:r>
            <a:r>
              <a:rPr lang="en-US" altLang="zh-TW" sz="1800" dirty="0"/>
              <a:t>(</a:t>
            </a:r>
            <a:r>
              <a:rPr lang="zh-TW" altLang="en-US" sz="1800" dirty="0"/>
              <a:t>左右打擊</a:t>
            </a:r>
            <a:r>
              <a:rPr lang="en-US" altLang="zh-TW" sz="1800" dirty="0"/>
              <a:t>) </a:t>
            </a:r>
            <a:r>
              <a:rPr lang="zh-TW" altLang="en-US" sz="1800" dirty="0"/>
              <a:t>、一個蜂鳴器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67B1AF6-03B3-AFAA-56EC-4D8F0A47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2024/1/7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924EDE0-07ED-9F0D-9FFB-700FFCAD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42E19C5-E313-AF7C-017C-B3E875B6D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/>
              <a:t>雙人同時遊玩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/>
              <a:t>選歌時試聽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/>
              <a:t>隨機譜面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/>
              <a:t>計算</a:t>
            </a:r>
            <a:r>
              <a:rPr lang="en-US" altLang="zh-TW" sz="2400" dirty="0"/>
              <a:t>combo</a:t>
            </a:r>
            <a:r>
              <a:rPr lang="zh-TW" altLang="en-US" sz="2400" dirty="0"/>
              <a:t>數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/>
              <a:t>雙機即時分數更新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/>
              <a:t>勝負判斷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/>
              <a:t>重複遊玩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291FBA70-D38A-3300-8796-87BA8334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2024/1/7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5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25ACF22-EC75-ADD0-F62B-819E1799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選歌時試聽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16FE7B67-B329-251D-2408-BD12D7570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454" y="1928821"/>
            <a:ext cx="8817091" cy="4106219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ECA99EA-612A-E577-3E62-EBF5D744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2024/1/7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4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457D523-84B7-3D3E-E1F6-E0A5FAD8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Master </a:t>
            </a:r>
            <a:r>
              <a:rPr lang="zh-TW" altLang="en-US" dirty="0"/>
              <a:t>按鈕</a:t>
            </a:r>
            <a:r>
              <a:rPr lang="en-US" altLang="zh-TW" dirty="0"/>
              <a:t>1-</a:t>
            </a:r>
            <a:r>
              <a:rPr lang="zh-TW" altLang="en-US" dirty="0"/>
              <a:t>選歌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97D4B6AD-6918-5C3B-6136-41450A5DE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653" y="2173127"/>
            <a:ext cx="8002694" cy="3861913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542FBEA-8675-F5CD-436F-6C22A39A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2024/1/7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9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457D523-84B7-3D3E-E1F6-E0A5FAD8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Master </a:t>
            </a:r>
            <a:r>
              <a:rPr lang="zh-TW" altLang="en-US" dirty="0"/>
              <a:t>按鈕</a:t>
            </a:r>
            <a:r>
              <a:rPr lang="en-US" altLang="zh-TW" dirty="0"/>
              <a:t>2-</a:t>
            </a:r>
            <a:r>
              <a:rPr lang="zh-TW" altLang="en-US" dirty="0"/>
              <a:t>開始遊戲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542FBEA-8675-F5CD-436F-6C22A39A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2024/1/7</a:t>
            </a:fld>
            <a:endParaRPr 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xmlns="" id="{B096757C-6631-315E-25B3-6FBBA3D63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82"/>
          <a:stretch/>
        </p:blipFill>
        <p:spPr>
          <a:xfrm>
            <a:off x="3074056" y="1902192"/>
            <a:ext cx="6043888" cy="4313214"/>
          </a:xfrm>
        </p:spPr>
      </p:pic>
    </p:spTree>
    <p:extLst>
      <p:ext uri="{BB962C8B-B14F-4D97-AF65-F5344CB8AC3E}">
        <p14:creationId xmlns:p14="http://schemas.microsoft.com/office/powerpoint/2010/main" val="262379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457D523-84B7-3D3E-E1F6-E0A5FAD8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Master-</a:t>
            </a:r>
            <a:r>
              <a:rPr lang="zh-TW" altLang="en-US" dirty="0"/>
              <a:t>傳送訊號</a:t>
            </a:r>
            <a:r>
              <a:rPr lang="en-US" altLang="zh-TW" dirty="0"/>
              <a:t>(I2C)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542FBEA-8675-F5CD-436F-6C22A39A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2024/1/7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EAAC90FD-428A-0AF0-4917-C7C5D46D4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181" y="1947468"/>
            <a:ext cx="7911638" cy="386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6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457D523-84B7-3D3E-E1F6-E0A5FAD8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Master-</a:t>
            </a:r>
            <a:r>
              <a:rPr lang="zh-TW" altLang="en-US" dirty="0"/>
              <a:t>接收訊號</a:t>
            </a:r>
            <a:r>
              <a:rPr lang="en-US" altLang="zh-TW" dirty="0"/>
              <a:t>(I2C)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542FBEA-8675-F5CD-436F-6C22A39A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2024/1/7</a:t>
            </a:fld>
            <a:endParaRPr 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xmlns="" id="{E7CAE5B3-36DF-A739-01AD-B98E7161D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117" y="1740762"/>
            <a:ext cx="5769765" cy="4474644"/>
          </a:xfrm>
        </p:spPr>
      </p:pic>
    </p:spTree>
    <p:extLst>
      <p:ext uri="{BB962C8B-B14F-4D97-AF65-F5344CB8AC3E}">
        <p14:creationId xmlns:p14="http://schemas.microsoft.com/office/powerpoint/2010/main" val="772541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{A0074BC0-0246-4711-95AA-608D6762634B}tf78438558_win32</Template>
  <TotalTime>115</TotalTime>
  <Words>303</Words>
  <Application>Microsoft Office PowerPoint</Application>
  <PresentationFormat>自訂</PresentationFormat>
  <Paragraphs>79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SavonVTI</vt:lpstr>
      <vt:lpstr>期末專題-太鼓達人</vt:lpstr>
      <vt:lpstr>研究動機</vt:lpstr>
      <vt:lpstr>各Arduino板連接裝置</vt:lpstr>
      <vt:lpstr>主要功能</vt:lpstr>
      <vt:lpstr>選歌時試聽</vt:lpstr>
      <vt:lpstr>Master 按鈕1-選歌</vt:lpstr>
      <vt:lpstr>Master 按鈕2-開始遊戲</vt:lpstr>
      <vt:lpstr>Master-傳送訊號(I2C)</vt:lpstr>
      <vt:lpstr>Master-接收訊號(I2C)</vt:lpstr>
      <vt:lpstr>Slave-接收訊號(I2C)</vt:lpstr>
      <vt:lpstr>Slave-Time Interrupt</vt:lpstr>
      <vt:lpstr>Slave-硬體中斷</vt:lpstr>
      <vt:lpstr>Slave-隨機譜面</vt:lpstr>
      <vt:lpstr>Slave-計算combo</vt:lpstr>
      <vt:lpstr>Slave-傳送訊號(I2C)</vt:lpstr>
      <vt:lpstr>Master-決定勝負</vt:lpstr>
      <vt:lpstr>重置-master &amp; slave</vt:lpstr>
      <vt:lpstr>Master Arduino-初始畫面</vt:lpstr>
      <vt:lpstr>Slave Arduino-遊戲畫面</vt:lpstr>
      <vt:lpstr>Slave Arduino-結束畫面</vt:lpstr>
      <vt:lpstr>Master Arduino-結算畫面</vt:lpstr>
      <vt:lpstr>分工表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期末專題-太鼓達人</dc:title>
  <dc:creator>琇閔 楊</dc:creator>
  <cp:lastModifiedBy>user</cp:lastModifiedBy>
  <cp:revision>6</cp:revision>
  <dcterms:created xsi:type="dcterms:W3CDTF">2024-01-07T06:10:32Z</dcterms:created>
  <dcterms:modified xsi:type="dcterms:W3CDTF">2024-01-07T11:01:44Z</dcterms:modified>
</cp:coreProperties>
</file>