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7"/>
  </p:notesMasterIdLst>
  <p:handoutMasterIdLst>
    <p:handoutMasterId r:id="rId8"/>
  </p:handoutMasterIdLst>
  <p:sldIdLst>
    <p:sldId id="499" r:id="rId2"/>
    <p:sldId id="823" r:id="rId3"/>
    <p:sldId id="824" r:id="rId4"/>
    <p:sldId id="821" r:id="rId5"/>
    <p:sldId id="822" r:id="rId6"/>
  </p:sldIdLst>
  <p:sldSz cx="9144000" cy="6858000" type="screen4x3"/>
  <p:notesSz cx="9777413" cy="664686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094" userDrawn="1">
          <p15:clr>
            <a:srgbClr val="A4A3A4"/>
          </p15:clr>
        </p15:guide>
        <p15:guide id="2" pos="307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6600"/>
    <a:srgbClr val="009999"/>
    <a:srgbClr val="FF6600"/>
    <a:srgbClr val="FFCCFF"/>
    <a:srgbClr val="FF99FF"/>
    <a:srgbClr val="66FF99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9094" autoAdjust="0"/>
  </p:normalViewPr>
  <p:slideViewPr>
    <p:cSldViewPr>
      <p:cViewPr>
        <p:scale>
          <a:sx n="75" d="100"/>
          <a:sy n="75" d="100"/>
        </p:scale>
        <p:origin x="-941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726" y="-102"/>
      </p:cViewPr>
      <p:guideLst>
        <p:guide orient="horz" pos="2094"/>
        <p:guide pos="30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7E4225-0E39-449B-9FE9-1E3686815B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990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498475"/>
            <a:ext cx="3322637" cy="2492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776" y="3156288"/>
            <a:ext cx="7817861" cy="299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783477C-868C-43C0-8915-4C5A1F3BC6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08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cue.edu.tw/~ncue1/logo/LOGO1-1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校徽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87338"/>
            <a:ext cx="15113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投影片編號版面配置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46A9-EAA2-42F2-A666-77F26773B2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5328000"/>
          </a:xfrm>
        </p:spPr>
        <p:txBody>
          <a:bodyPr/>
          <a:lstStyle>
            <a:lvl1pPr>
              <a:buSzPct val="80000"/>
              <a:defRPr>
                <a:latin typeface="+mn-lt"/>
                <a:ea typeface="微軟正黑體" pitchFamily="34" charset="-120"/>
              </a:defRPr>
            </a:lvl1pPr>
            <a:lvl2pPr>
              <a:buSzPct val="80000"/>
              <a:defRPr>
                <a:latin typeface="+mn-lt"/>
                <a:ea typeface="微軟正黑體" pitchFamily="34" charset="-120"/>
              </a:defRPr>
            </a:lvl2pPr>
            <a:lvl3pPr>
              <a:buSzPct val="80000"/>
              <a:defRPr>
                <a:latin typeface="+mn-lt"/>
                <a:ea typeface="微軟正黑體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39E1-4F7D-4A52-BD40-FD1F0A58EA9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9" name="Rectangle 9"/>
          <p:cNvSpPr>
            <a:spLocks noChangeArrowheads="1"/>
          </p:cNvSpPr>
          <p:nvPr/>
        </p:nvSpPr>
        <p:spPr bwMode="gray">
          <a:xfrm>
            <a:off x="431800" y="1152525"/>
            <a:ext cx="8280400" cy="3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pitchFamily="18" charset="-120"/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07950"/>
            <a:ext cx="828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68425"/>
            <a:ext cx="82804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623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2338" y="6408738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F5B522CD-1265-442D-B95B-E5D0EB5D669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+mn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7030A0"/>
        </a:buClr>
        <a:buSzPct val="80000"/>
        <a:buFont typeface="Arial" charset="0"/>
        <a:buChar char="−"/>
        <a:defRPr kumimoji="1" sz="20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auto">
          <a:xfrm>
            <a:off x="792163" y="647700"/>
            <a:ext cx="7199312" cy="56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TW" altLang="en-US" sz="28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硬體描述語言</a:t>
            </a:r>
            <a:endParaRPr lang="en-US" altLang="zh-TW" sz="2800" b="1" u="sng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/>
            </a:r>
            <a:b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en-US" altLang="zh-TW" sz="4000" b="1" u="sng" dirty="0">
                <a:solidFill>
                  <a:srgbClr val="0070C0"/>
                </a:solidFill>
                <a:latin typeface="微軟正黑體" pitchFamily="34" charset="-120"/>
                <a:ea typeface="新細明體" pitchFamily="18" charset="-120"/>
              </a:rPr>
              <a:t> </a:t>
            </a:r>
            <a:endParaRPr lang="en-US" altLang="zh-TW" sz="4000" b="1" dirty="0">
              <a:solidFill>
                <a:srgbClr val="0070C0"/>
              </a:solidFill>
              <a:latin typeface="微軟正黑體" pitchFamily="34" charset="-12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3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Homework 01</a:t>
            </a: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班級</a:t>
            </a:r>
            <a:r>
              <a:rPr lang="zh-TW" altLang="en-US" sz="2800" b="1" kern="0" dirty="0" smtClean="0">
                <a:latin typeface="微軟正黑體" pitchFamily="34" charset="-120"/>
                <a:ea typeface="微軟正黑體" pitchFamily="34" charset="-120"/>
              </a:rPr>
              <a:t>：資工二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學號</a:t>
            </a:r>
            <a:r>
              <a:rPr lang="zh-TW" altLang="en-US" sz="2800" b="1" kern="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800" b="1" kern="0" dirty="0" smtClean="0">
                <a:latin typeface="微軟正黑體" pitchFamily="34" charset="-120"/>
                <a:ea typeface="微軟正黑體" pitchFamily="34" charset="-120"/>
              </a:rPr>
              <a:t>S1154007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姓名</a:t>
            </a:r>
            <a:r>
              <a:rPr lang="zh-TW" altLang="en-US" sz="2800" b="1" kern="0" dirty="0" smtClean="0">
                <a:latin typeface="微軟正黑體" pitchFamily="34" charset="-120"/>
                <a:ea typeface="微軟正黑體" pitchFamily="34" charset="-120"/>
              </a:rPr>
              <a:t>：賴宥瑋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2023/10/26</a:t>
            </a: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4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BD4581-D446-437D-A54B-68DDF224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Verilog Code (sort4_tb.v</a:t>
            </a:r>
            <a:r>
              <a:rPr lang="en-US" altLang="zh-TW" dirty="0" smtClean="0"/>
              <a:t>)(1/2)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55B054EF-4C33-4E0A-99F7-33689C3C08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4"/>
            <a:ext cx="3986213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8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BD4581-D446-437D-A54B-68DDF224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Verilog Code (sort4_tb.v</a:t>
            </a:r>
            <a:r>
              <a:rPr lang="en-US" altLang="zh-TW" dirty="0" smtClean="0"/>
              <a:t>)(2/2)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55B054EF-4C33-4E0A-99F7-33689C3C08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7071973" cy="308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3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Text Message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256584" cy="490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968664" y="3212336"/>
            <a:ext cx="4826312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907704" y="4365104"/>
            <a:ext cx="4826312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907704" y="5877272"/>
            <a:ext cx="4826312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Simulation Waveform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804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6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rdchen_template">
  <a:themeElements>
    <a:clrScheme name="2_rdchen_templat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rdchen_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dch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dig_lab_11</Template>
  <TotalTime>28857</TotalTime>
  <Words>11</Words>
  <Application>Microsoft Office PowerPoint</Application>
  <PresentationFormat>如螢幕大小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2_rdchen_template</vt:lpstr>
      <vt:lpstr>PowerPoint 簡報</vt:lpstr>
      <vt:lpstr>作業 Verilog Code (sort4_tb.v)(1/2)</vt:lpstr>
      <vt:lpstr>作業 Verilog Code (sort4_tb.v)(2/2)</vt:lpstr>
      <vt:lpstr>作業 Text Message Output</vt:lpstr>
      <vt:lpstr>作業 Simulation Waveform</vt:lpstr>
    </vt:vector>
  </TitlesOfParts>
  <Company>ncue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rdchen</dc:creator>
  <cp:lastModifiedBy>user</cp:lastModifiedBy>
  <cp:revision>3888</cp:revision>
  <cp:lastPrinted>2014-02-16T15:44:29Z</cp:lastPrinted>
  <dcterms:created xsi:type="dcterms:W3CDTF">2003-02-18T03:13:54Z</dcterms:created>
  <dcterms:modified xsi:type="dcterms:W3CDTF">2023-10-26T13:32:29Z</dcterms:modified>
</cp:coreProperties>
</file>