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499" r:id="rId2"/>
    <p:sldId id="817" r:id="rId3"/>
    <p:sldId id="820" r:id="rId4"/>
    <p:sldId id="823" r:id="rId5"/>
    <p:sldId id="824" r:id="rId6"/>
    <p:sldId id="821" r:id="rId7"/>
    <p:sldId id="822" r:id="rId8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9094" autoAdjust="0"/>
  </p:normalViewPr>
  <p:slideViewPr>
    <p:cSldViewPr>
      <p:cViewPr>
        <p:scale>
          <a:sx n="66" d="100"/>
          <a:sy n="66" d="100"/>
        </p:scale>
        <p:origin x="-1123" y="-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03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kern="0" dirty="0" smtClean="0">
                <a:latin typeface="微軟正黑體" pitchFamily="34" charset="-120"/>
                <a:ea typeface="微軟正黑體" pitchFamily="34" charset="-120"/>
              </a:rPr>
              <a:t>S1154007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：賴宥瑋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2023/12/21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Verilog Code (sort4_pipe.v)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5"/>
            <a:ext cx="3960440" cy="50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54" y="1484785"/>
            <a:ext cx="4166502" cy="50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Verilog </a:t>
            </a:r>
            <a:r>
              <a:rPr lang="en-US" altLang="zh-TW" dirty="0"/>
              <a:t>Code (sort4_pipel_tb.v</a:t>
            </a:r>
            <a:r>
              <a:rPr lang="en-US" altLang="zh-TW" dirty="0" smtClean="0"/>
              <a:t>)(1/3)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9748"/>
            <a:ext cx="3740329" cy="227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6" y="1700808"/>
            <a:ext cx="87726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31800" y="107950"/>
            <a:ext cx="8280400" cy="1008063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Verilog </a:t>
            </a:r>
            <a:r>
              <a:rPr lang="en-US" altLang="zh-TW" dirty="0"/>
              <a:t>Code (sort4_pipel_tb.v</a:t>
            </a:r>
            <a:r>
              <a:rPr lang="en-US" altLang="zh-TW" dirty="0" smtClean="0"/>
              <a:t>)(2/3)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7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35818"/>
            <a:ext cx="889958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31800" y="107950"/>
            <a:ext cx="8280400" cy="1008063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Verilog </a:t>
            </a:r>
            <a:r>
              <a:rPr lang="en-US" altLang="zh-TW" dirty="0"/>
              <a:t>Code (sort4_pipel_tb.v</a:t>
            </a:r>
            <a:r>
              <a:rPr lang="en-US" altLang="zh-TW" dirty="0" smtClean="0"/>
              <a:t>)(3/3)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Text Message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3" y="1679765"/>
            <a:ext cx="8850623" cy="423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Simulation Waveform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" y="2636912"/>
            <a:ext cx="904521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28762</TotalTime>
  <Words>15</Words>
  <Application>Microsoft Office PowerPoint</Application>
  <PresentationFormat>如螢幕大小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2_rdchen_template</vt:lpstr>
      <vt:lpstr>PowerPoint 簡報</vt:lpstr>
      <vt:lpstr>作業 Verilog Code (sort4_pipe.v)</vt:lpstr>
      <vt:lpstr>作業 Verilog Code (sort4_pipel_tb.v)(1/3)</vt:lpstr>
      <vt:lpstr>作業 Verilog Code (sort4_pipel_tb.v)(2/3)</vt:lpstr>
      <vt:lpstr>作業 Verilog Code (sort4_pipel_tb.v)(3/3)</vt:lpstr>
      <vt:lpstr>作業 Text Message Output</vt:lpstr>
      <vt:lpstr>作業 Simulation Waveform</vt:lpstr>
    </vt:vector>
  </TitlesOfParts>
  <Company>ncue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user</cp:lastModifiedBy>
  <cp:revision>3885</cp:revision>
  <cp:lastPrinted>2014-02-16T15:44:29Z</cp:lastPrinted>
  <dcterms:created xsi:type="dcterms:W3CDTF">2003-02-18T03:13:54Z</dcterms:created>
  <dcterms:modified xsi:type="dcterms:W3CDTF">2023-12-21T06:34:18Z</dcterms:modified>
</cp:coreProperties>
</file>