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316" r:id="rId3"/>
    <p:sldId id="317" r:id="rId4"/>
    <p:sldId id="260" r:id="rId5"/>
    <p:sldId id="261" r:id="rId6"/>
    <p:sldId id="318" r:id="rId7"/>
    <p:sldId id="262" r:id="rId8"/>
    <p:sldId id="320" r:id="rId9"/>
    <p:sldId id="263" r:id="rId10"/>
    <p:sldId id="264" r:id="rId11"/>
    <p:sldId id="319" r:id="rId12"/>
    <p:sldId id="259" r:id="rId13"/>
    <p:sldId id="314" r:id="rId14"/>
    <p:sldId id="315" r:id="rId15"/>
    <p:sldId id="265" r:id="rId16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A8B98-6B40-45C9-9DDF-EEEDCAC90333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24DC6-A03A-4C9F-8AAF-A2F697CBE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71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/>
              <a:t>Queue</a:t>
            </a:r>
            <a:r>
              <a:rPr lang="zh-TW" altLang="en-US" dirty="0"/>
              <a:t>的性質為</a:t>
            </a:r>
            <a:r>
              <a:rPr lang="en-US" altLang="zh-TW" dirty="0"/>
              <a:t>first in first out</a:t>
            </a:r>
            <a:r>
              <a:rPr lang="zh-TW" altLang="en-US" dirty="0"/>
              <a:t>，很適合用於</a:t>
            </a:r>
            <a:r>
              <a:rPr lang="en-US" altLang="zh-TW" dirty="0"/>
              <a:t>first come first</a:t>
            </a:r>
            <a:r>
              <a:rPr lang="en-US" altLang="zh-TW" baseline="0" dirty="0"/>
              <a:t> service</a:t>
            </a:r>
            <a:r>
              <a:rPr lang="zh-TW" altLang="en-US" baseline="0" dirty="0"/>
              <a:t>排程</a:t>
            </a:r>
            <a:r>
              <a:rPr lang="en-US" altLang="zh-TW" baseline="0" dirty="0"/>
              <a:t>, </a:t>
            </a:r>
            <a:r>
              <a:rPr lang="zh-TW" altLang="en-US" baseline="0" dirty="0"/>
              <a:t>所以打算出這類題型</a:t>
            </a:r>
            <a:r>
              <a:rPr lang="en-US" altLang="zh-TW" baseline="0" dirty="0"/>
              <a:t>, </a:t>
            </a:r>
            <a:r>
              <a:rPr lang="zh-TW" altLang="en-US" baseline="0" dirty="0"/>
              <a:t>第一題為簡單的範例題</a:t>
            </a:r>
            <a:r>
              <a:rPr lang="en-US" altLang="zh-TW" baseline="0" dirty="0"/>
              <a:t>, </a:t>
            </a:r>
            <a:r>
              <a:rPr lang="zh-TW" altLang="en-US" baseline="0" dirty="0"/>
              <a:t>讓大家了解排程的基本流程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5A5A-7272-4017-9908-ACE847AF166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80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平均取到小數點後兩碼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5A5A-7272-4017-9908-ACE847AF166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805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算法 取中位數</a:t>
            </a:r>
            <a:r>
              <a:rPr lang="en-US" altLang="zh-TW" dirty="0"/>
              <a:t>(n</a:t>
            </a:r>
            <a:r>
              <a:rPr lang="zh-TW" altLang="en-US" dirty="0"/>
              <a:t>位數</a:t>
            </a:r>
            <a:r>
              <a:rPr lang="en-US" altLang="zh-TW" dirty="0"/>
              <a:t>)</a:t>
            </a:r>
            <a:r>
              <a:rPr lang="zh-TW" altLang="en-US" dirty="0"/>
              <a:t>比較元素落於哪個區間而丟入哪個</a:t>
            </a:r>
            <a:r>
              <a:rPr lang="en-US" altLang="zh-TW" dirty="0"/>
              <a:t>queue</a:t>
            </a:r>
            <a:r>
              <a:rPr lang="zh-TW" altLang="en-US" dirty="0"/>
              <a:t>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95A5A-7272-4017-9908-ACE847AF166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55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5A5A-7272-4017-9908-ACE847AF166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61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CA09-E0FE-4140-946B-B7C79887447F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31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42F-77C9-43A5-A76C-663142716452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81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3208-A716-4C78-B00B-8AAF898663A5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34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9A02-DC25-46B2-B475-98B643EC349A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93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87C-7CFB-463E-8B03-4D6FC5211B10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10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5DD1-918D-4DC8-801A-7CBFB3BF342B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94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1BED-70E6-4C65-833F-6E2D6A1EA5AE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7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93D6-B272-42D0-B1E0-D6CC1D6EC85D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22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0AAB-7EEC-4660-8678-0BB110417FD9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8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D4E1-94DB-4A6D-939A-8502AB835E1C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88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356F-179C-4FAE-9CF5-831DF845F2CC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26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18858-8D74-4689-B2A7-B42717C556D0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60F5-8B0E-4781-B995-C069CD7F3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72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85045" y="2510391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1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56F11-8722-40A0-B03A-B241DC91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2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8D0D3-0380-407B-99E6-026B320D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799D4C-3EB0-4E7C-95A7-DD2204E56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937249"/>
            <a:ext cx="4083628" cy="398095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4  \\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地圖大小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4431722" y="1937249"/>
            <a:ext cx="40836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輸出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嚴格遞增路徑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4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4 15 50 e)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4 50 e)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4 8 15 50 e)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4 8 50 e)</a:t>
            </a:r>
          </a:p>
        </p:txBody>
      </p:sp>
    </p:spTree>
    <p:extLst>
      <p:ext uri="{BB962C8B-B14F-4D97-AF65-F5344CB8AC3E}">
        <p14:creationId xmlns:p14="http://schemas.microsoft.com/office/powerpoint/2010/main" val="73499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9C10-C0AA-4601-AB0B-3461B8C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遞增路徑</a:t>
            </a:r>
            <a:r>
              <a:rPr lang="en-US" altLang="zh-TW" dirty="0"/>
              <a:t>-3</a:t>
            </a:r>
            <a:r>
              <a:rPr lang="zh-TW" altLang="en-US" dirty="0"/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(20%)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FCEF1-21AE-4297-B181-D6A18931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024696" cy="50323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變數範圍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≤ 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≤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0DB7E3E-C6F0-DAFB-3084-64AC55A4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529" y="3804836"/>
            <a:ext cx="48291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9C10-C0AA-4601-AB0B-3461B8C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登山者阿明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 (30%)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FCEF1-21AE-4297-B181-D6A18931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阿明是一位富有好奇心的登山者，因為最近買了新的無人機，所以動用無人機拍下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張照片，而阿明好奇每張照片中個別有多少山以及最大的山面積，請你滿足他的好奇心。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計算每張照片有多少座山以及山中最大的面積。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第一列給定數值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代表有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張照片。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第二列給定數值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n, c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，代表當前照片為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的矩陣，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為判別相鄰座標是否為同一座山的容忍值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差距在容忍值以下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且相鄰視為同座山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接下來為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行的正整數矩陣，其元素代表該座標之高度。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再接下來會有下一張照片的資訊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參考上述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直到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張照片資訊結束。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規則以及面積計算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同座山由垂直或水平且高度差小於</a:t>
            </a:r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的元素組成。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山的面積為該座山有多少個元素個數組成。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E28278-BA0A-426D-92E9-C7635233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82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9C10-C0AA-4601-AB0B-3461B8C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登山者阿明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 (30%)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FCEF1-21AE-4297-B181-D6A18931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每張照片分別輸出個別的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山的數量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(15%)</a:t>
            </a: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最大山的面積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(15%)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 //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兩張照片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第一張照片為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矩陣 容忍值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</a:p>
          <a:p>
            <a:pPr lvl="2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第一張照片矩陣資訊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</a:p>
          <a:p>
            <a:pPr lvl="2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82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</a:p>
          <a:p>
            <a:pPr lvl="2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3//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第二張照片為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矩陣 容忍值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</a:p>
          <a:p>
            <a:pPr lvl="2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第二張照片矩陣資訊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</a:p>
          <a:p>
            <a:pPr lvl="2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91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</a:p>
          <a:p>
            <a:pPr lvl="2"/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 5 //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第一張照有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座山，最大山的面積為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</a:p>
          <a:p>
            <a:pPr lvl="2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第二張照有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座山，最大山的面積為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E28278-BA0A-426D-92E9-C7635233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39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9C10-C0AA-4601-AB0B-3461B8C7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登山者阿明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 (30%)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FCEF1-21AE-4297-B181-D6A18931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024696" cy="50323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變數範圍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</a:p>
          <a:p>
            <a:pPr lvl="1"/>
            <a:r>
              <a:rPr lang="pt-BR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≤ 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≤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≤ 矩陣中的元素值≤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≤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≤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18B7606-3432-2DEB-D5D7-205EBE43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679" y="4774095"/>
            <a:ext cx="46767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1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683741"/>
            <a:ext cx="7886700" cy="549322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將你所寫的所有程式都壓成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上傳到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iLearning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HW1_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.zip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（例：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HW1_7110056206_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陳冠霖）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Deadline: 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10/17 23:59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前繳交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compiler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TDM-GCC 4.9.2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請至少確保你的程式可以在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dev-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c++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5.11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上正確運行，否則只要我無法找到合適的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compiler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就不予計分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抄襲嚴懲。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就算只是借朋友參考不小心被抄襲到該題同樣不予計分。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E-mail: abc225313@gmail.com</a:t>
            </a:r>
          </a:p>
        </p:txBody>
      </p:sp>
    </p:spTree>
    <p:extLst>
      <p:ext uri="{BB962C8B-B14F-4D97-AF65-F5344CB8AC3E}">
        <p14:creationId xmlns:p14="http://schemas.microsoft.com/office/powerpoint/2010/main" val="132596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160EB-0379-1C04-01DD-E66F03ED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27008D-F9E3-BC44-76D0-266979BE1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107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讀、寫檔時請使用相對路徑而不是絕對路徑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絕對路徑例如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:C:\Users\User\Downloads\HW1\data.txt</a:t>
            </a:r>
          </a:p>
          <a:p>
            <a:pPr lvl="1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違規者扣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作業請一律使用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C/C++</a:t>
            </a:r>
          </a:p>
          <a:p>
            <a:pPr lvl="1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違規者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抄襲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抄與被抄者均為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請讓我知道你是在寫哪一題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例如第四題程式取名為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:main4.cpp or main4.c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除非特別註明寫檔，不然就將程式結果呈現於小黑窗即可。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221C17-6F0F-5965-1BD0-921A39C0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1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9BDC2-89AF-45FF-AA7C-EE86CFB6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作業排程</a:t>
            </a:r>
            <a:r>
              <a:rPr lang="en-US" altLang="zh-TW" dirty="0"/>
              <a:t>-1 (20%)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FB0DE-A059-4986-A8BE-BB2CF98C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975348"/>
            <a:ext cx="7886700" cy="375235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給定</a:t>
            </a:r>
            <a:r>
              <a:rPr lang="en-US" altLang="zh-TW" i="1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個所需完成的作業時長，用一個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queue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依序保存各個作業的時間長度，並依據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First Come First Service(FCFS)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，算出完成時間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(turn around time)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完成時間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(turn around time)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是從作業進入排序開始至完成的所需時間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各作業時長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由左至右代表加入順序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當前作業     此作業的完成時間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最終平均完成時間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636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ABBFC-C5AA-461B-8F54-BF26384B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0B282-EFC2-49D2-A900-EDF721DF3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4" y="2369049"/>
            <a:ext cx="7426665" cy="308905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:40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Current work     turn around time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40                     40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95                     135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15                     150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Avg turn around time: 108.33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826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E6774-9A45-47CA-8410-8E272605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作業排程</a:t>
            </a:r>
            <a:r>
              <a:rPr lang="en-US" altLang="zh-TW" dirty="0"/>
              <a:t>-2  (30%)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83134FC-BB8D-464A-8C22-5694EAB46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0385" y="1690689"/>
                <a:ext cx="7202456" cy="4603107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給定</a:t>
                </a:r>
                <a:r>
                  <a:rPr lang="en-US" altLang="zh-TW" sz="1800" i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個所需完成的作業時長，建立</a:t>
                </a:r>
                <a:r>
                  <a:rPr lang="en-US" altLang="zh-TW" sz="1800" i="1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i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queue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，根據作業時間長度的大小丟入</a:t>
                </a:r>
                <a:r>
                  <a:rPr lang="en-US" altLang="zh-TW" sz="1800" i="1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i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queue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，再根據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queue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的優先權以及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FCFS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來完成</a:t>
                </a:r>
                <a:r>
                  <a:rPr lang="en-US" altLang="zh-TW" sz="1800" i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j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個作業，完成之後會有新追加的作業將新舊作業</a:t>
                </a:r>
                <a:r>
                  <a:rPr lang="zh-TW" altLang="en-US" sz="1800" dirty="0">
                    <a:highlight>
                      <a:srgbClr val="FFFF00"/>
                    </a:highlight>
                    <a:latin typeface="標楷體" panose="03000509000000000000" pitchFamily="65" charset="-120"/>
                    <a:ea typeface="標楷體" panose="03000509000000000000" pitchFamily="65" charset="-120"/>
                  </a:rPr>
                  <a:t>重新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分配至</a:t>
                </a:r>
                <a:r>
                  <a:rPr lang="en-US" altLang="zh-TW" sz="1800" i="1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i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queue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，重複上述動作，直到作業執行完畢。</a:t>
                </a:r>
                <a:endParaRPr lang="en-US" altLang="zh-TW" sz="1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注意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</a:p>
              <a:p>
                <a:pPr lvl="1"/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同一列的作業由左至右依照順序加入至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queue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中且舊作業會比新作業更早加入至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queue</a:t>
                </a:r>
              </a:p>
              <a:p>
                <a:pPr lvl="1"/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每個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queue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的大小不能大於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ceiling(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altLang="zh-TW" sz="18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  <a:p>
                <a:pPr lvl="1"/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Queue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之間的優先權越大則作業時長越小，反之亦然。</a:t>
                </a:r>
                <a:endParaRPr lang="en-US" altLang="zh-TW" sz="1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/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作業時長小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優先權大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)Queue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的元素個數</a:t>
                </a:r>
                <a:r>
                  <a:rPr lang="zh-TW" altLang="en-US" sz="1800" dirty="0">
                    <a:highlight>
                      <a:srgbClr val="FFFF00"/>
                    </a:highlight>
                    <a:latin typeface="標楷體" panose="03000509000000000000" pitchFamily="65" charset="-120"/>
                    <a:ea typeface="標楷體" panose="03000509000000000000" pitchFamily="65" charset="-120"/>
                  </a:rPr>
                  <a:t>大於等於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作業時長大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優先權大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的元素個數</a:t>
                </a:r>
                <a:endParaRPr lang="en-US" altLang="zh-TW" sz="1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/>
                <a:r>
                  <a:rPr lang="zh-TW" altLang="en-US" sz="1800" dirty="0">
                    <a:highlight>
                      <a:srgbClr val="FFFF00"/>
                    </a:highlight>
                    <a:latin typeface="標楷體" panose="03000509000000000000" pitchFamily="65" charset="-120"/>
                    <a:ea typeface="標楷體" panose="03000509000000000000" pitchFamily="65" charset="-120"/>
                  </a:rPr>
                  <a:t>優先權大的優先執行，若優先權一樣依照</a:t>
                </a:r>
                <a:r>
                  <a:rPr lang="en-US" altLang="zh-TW" sz="1800" dirty="0">
                    <a:highlight>
                      <a:srgbClr val="FFFF00"/>
                    </a:highlight>
                    <a:latin typeface="標楷體" panose="03000509000000000000" pitchFamily="65" charset="-120"/>
                    <a:ea typeface="標楷體" panose="03000509000000000000" pitchFamily="65" charset="-120"/>
                  </a:rPr>
                  <a:t>FCFS</a:t>
                </a:r>
              </a:p>
              <a:p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舉例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</a:p>
              <a:p>
                <a:pPr lvl="1"/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5 3 80 12 28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要丟入進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3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queue</a:t>
                </a:r>
              </a:p>
              <a:p>
                <a:pPr lvl="1"/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</a:t>
                </a:r>
                <a:r>
                  <a:rPr lang="en-US" altLang="zh-TW" sz="1800" baseline="-25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(5,3)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</a:t>
                </a:r>
                <a:r>
                  <a:rPr lang="en-US" altLang="zh-TW" sz="1800" baseline="-25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(12,28) Q</a:t>
                </a:r>
                <a:r>
                  <a:rPr lang="en-US" altLang="zh-TW" sz="1800" baseline="-25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2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(80)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//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這三個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queue</a:t>
                </a: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的作業時長遞增且依造</a:t>
                </a:r>
                <a:r>
                  <a:rPr lang="en-US" altLang="zh-TW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FCFS</a:t>
                </a:r>
              </a:p>
              <a:p>
                <a:endPara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83134FC-BB8D-464A-8C22-5694EAB46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385" y="1690689"/>
                <a:ext cx="7202456" cy="4603107"/>
              </a:xfrm>
              <a:blipFill>
                <a:blip r:embed="rId3"/>
                <a:stretch>
                  <a:fillRect l="-508" t="-1060" r="-1607" b="-70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7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D387E-7867-4EC9-7AB0-ADC81662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作業排程</a:t>
            </a:r>
            <a:r>
              <a:rPr lang="en-US" altLang="zh-TW" dirty="0"/>
              <a:t>-2  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E84551-453F-50E5-494E-5BD507F26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第一列給定數值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代表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queue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的數量，</a:t>
            </a:r>
            <a:r>
              <a:rPr lang="en-US" altLang="zh-TW" i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代表週期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每處理</a:t>
            </a:r>
            <a:r>
              <a:rPr lang="en-US" altLang="zh-TW" i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個作業會有新的作業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接下來</a:t>
            </a:r>
            <a:r>
              <a:rPr lang="zh-TW" altLang="en-US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數個列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，每一列代表一個週期的新作業。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依照順序輸出所有作業以及其完成時間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(turn around time)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還有平均完成時間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9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150BF-CC98-46D9-87A5-7B5387E3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819FC-2FA8-4BB1-9658-5DA4ADC1A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690689"/>
            <a:ext cx="7523332" cy="4877087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90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70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Current work     turn around time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5			5 </a:t>
            </a: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15		20</a:t>
            </a: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13		33</a:t>
            </a: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40		73</a:t>
            </a: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完成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個任務 將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60 90 70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分配至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queue</a:t>
            </a: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60		133</a:t>
            </a: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70		130   \\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後來新增的作業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70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130</a:t>
            </a: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90		220</a:t>
            </a:r>
          </a:p>
          <a:p>
            <a:pPr lvl="1"/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Avg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turn around time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:87.71</a:t>
            </a: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547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BF5F3-87AC-C83E-E27A-7E64EAF6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D10FC2-56BB-D074-9391-B4413A38C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5 40 15 60 13 </a:t>
            </a:r>
            <a:r>
              <a:rPr lang="zh-TW" altLang="en-US" sz="2000" dirty="0"/>
              <a:t>會先分進</a:t>
            </a:r>
            <a:r>
              <a:rPr lang="en-US" altLang="zh-TW" sz="2000" dirty="0"/>
              <a:t>2</a:t>
            </a:r>
            <a:r>
              <a:rPr lang="zh-TW" altLang="en-US" sz="2000" dirty="0"/>
              <a:t>個</a:t>
            </a:r>
            <a:r>
              <a:rPr lang="en-US" altLang="zh-TW" sz="2000" dirty="0"/>
              <a:t>queue q0(5,15,13), q1(40,60)</a:t>
            </a:r>
          </a:p>
          <a:p>
            <a:pPr lvl="1"/>
            <a:r>
              <a:rPr lang="zh-TW" altLang="en-US" sz="1600" dirty="0"/>
              <a:t>任務前</a:t>
            </a:r>
            <a:r>
              <a:rPr lang="en-US" altLang="zh-TW" sz="1600" dirty="0"/>
              <a:t>1/2</a:t>
            </a:r>
            <a:r>
              <a:rPr lang="zh-TW" altLang="en-US" sz="1600" dirty="0"/>
              <a:t>小的</a:t>
            </a:r>
            <a:r>
              <a:rPr lang="en-US" altLang="zh-TW" sz="1600" dirty="0"/>
              <a:t>(</a:t>
            </a:r>
            <a:r>
              <a:rPr lang="zh-TW" altLang="en-US" sz="1600" dirty="0"/>
              <a:t>數量為</a:t>
            </a:r>
            <a:r>
              <a:rPr lang="en-US" altLang="zh-TW" sz="1600" dirty="0"/>
              <a:t>ceiling(5/2) = 3)</a:t>
            </a:r>
            <a:r>
              <a:rPr lang="zh-TW" altLang="en-US" sz="1600" dirty="0"/>
              <a:t>進入</a:t>
            </a:r>
            <a:r>
              <a:rPr lang="en-US" altLang="zh-TW" sz="1600" dirty="0"/>
              <a:t>q0(</a:t>
            </a:r>
            <a:r>
              <a:rPr lang="zh-TW" altLang="en-US" sz="1600" dirty="0"/>
              <a:t>優先權大</a:t>
            </a:r>
            <a:r>
              <a:rPr lang="en-US" altLang="zh-TW" sz="1600" dirty="0"/>
              <a:t>)</a:t>
            </a:r>
          </a:p>
          <a:p>
            <a:pPr lvl="1"/>
            <a:r>
              <a:rPr lang="zh-TW" altLang="en-US" sz="1600" dirty="0"/>
              <a:t>剩下元素進入</a:t>
            </a:r>
            <a:r>
              <a:rPr lang="en-US" altLang="zh-TW" sz="1600" dirty="0"/>
              <a:t>q1(</a:t>
            </a:r>
            <a:r>
              <a:rPr lang="zh-TW" altLang="en-US" sz="1600" dirty="0"/>
              <a:t>優先權小</a:t>
            </a:r>
            <a:r>
              <a:rPr lang="en-US" altLang="zh-TW" sz="1600" dirty="0"/>
              <a:t>)</a:t>
            </a:r>
          </a:p>
          <a:p>
            <a:pPr lvl="1"/>
            <a:endParaRPr lang="en-US" altLang="zh-TW" sz="1600" dirty="0"/>
          </a:p>
          <a:p>
            <a:r>
              <a:rPr lang="zh-TW" altLang="en-US" sz="2000" dirty="0"/>
              <a:t>優先權大的</a:t>
            </a:r>
            <a:r>
              <a:rPr lang="en-US" altLang="zh-TW" sz="2000" dirty="0"/>
              <a:t>queue</a:t>
            </a:r>
            <a:r>
              <a:rPr lang="zh-TW" altLang="en-US" sz="2000" dirty="0"/>
              <a:t>依照</a:t>
            </a:r>
            <a:r>
              <a:rPr lang="en-US" altLang="zh-TW" sz="2000" dirty="0"/>
              <a:t>FCFS</a:t>
            </a:r>
            <a:r>
              <a:rPr lang="zh-TW" altLang="en-US" sz="2000" dirty="0"/>
              <a:t>優先執行</a:t>
            </a:r>
            <a:endParaRPr lang="en-US" altLang="zh-TW" sz="2000" dirty="0"/>
          </a:p>
          <a:p>
            <a:r>
              <a:rPr lang="zh-TW" altLang="en-US" sz="2000" dirty="0"/>
              <a:t>執行</a:t>
            </a:r>
            <a:r>
              <a:rPr lang="en-US" altLang="zh-TW" sz="2000" dirty="0"/>
              <a:t>4</a:t>
            </a:r>
            <a:r>
              <a:rPr lang="zh-TW" altLang="en-US" sz="2000" dirty="0"/>
              <a:t>個任務後加入</a:t>
            </a:r>
            <a:r>
              <a:rPr lang="en-US" altLang="zh-TW" sz="2000" dirty="0"/>
              <a:t>90,70</a:t>
            </a:r>
            <a:r>
              <a:rPr lang="zh-TW" altLang="en-US" sz="2000" dirty="0"/>
              <a:t>的新任務，剩下的舊元素</a:t>
            </a:r>
            <a:r>
              <a:rPr lang="en-US" altLang="zh-TW" sz="2000" dirty="0"/>
              <a:t>60</a:t>
            </a:r>
            <a:r>
              <a:rPr lang="zh-TW" altLang="en-US" sz="2000" dirty="0"/>
              <a:t>將它們重新分配至</a:t>
            </a:r>
            <a:r>
              <a:rPr lang="en-US" altLang="zh-TW" sz="2000" dirty="0"/>
              <a:t>2</a:t>
            </a:r>
            <a:r>
              <a:rPr lang="zh-TW" altLang="en-US" sz="2000" dirty="0"/>
              <a:t>個</a:t>
            </a:r>
            <a:r>
              <a:rPr lang="en-US" altLang="zh-TW" sz="2000" dirty="0"/>
              <a:t>Queue</a:t>
            </a:r>
            <a:r>
              <a:rPr lang="zh-TW" altLang="en-US" sz="2000" dirty="0"/>
              <a:t>中。</a:t>
            </a:r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B7615E-F939-22FB-C2A1-55BF637F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0F5-8B0E-4781-B995-C069CD7F31E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80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EA490-E9B0-4FE8-A4C9-EABEC6CF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遞增路徑</a:t>
            </a:r>
            <a:r>
              <a:rPr lang="en-US" altLang="zh-TW" dirty="0"/>
              <a:t>-3</a:t>
            </a:r>
            <a:r>
              <a:rPr lang="zh-TW" altLang="en-US" dirty="0"/>
              <a:t> </a:t>
            </a:r>
            <a:r>
              <a:rPr lang="en-US" altLang="zh-TW" dirty="0"/>
              <a:t>(20%)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8F3EA-4503-4BD3-8FD9-50034017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4" y="2369049"/>
            <a:ext cx="7792923" cy="4206680"/>
          </a:xfrm>
        </p:spPr>
        <p:txBody>
          <a:bodyPr>
            <a:no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給定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乘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的地圖，找出從起點到終點所有嚴格遞增的路徑個數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代表起點，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代表終點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上、下、左、右、斜前上、斜後上、斜前下、斜後下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地圖數量</a:t>
            </a:r>
            <a:endParaRPr lang="en-US" altLang="zh-TW"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地圖大小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二維陣列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地圖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所有嚴格遞增路徑個數 </a:t>
            </a:r>
          </a:p>
        </p:txBody>
      </p:sp>
    </p:spTree>
    <p:extLst>
      <p:ext uri="{BB962C8B-B14F-4D97-AF65-F5344CB8AC3E}">
        <p14:creationId xmlns:p14="http://schemas.microsoft.com/office/powerpoint/2010/main" val="355261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2514</TotalTime>
  <Words>1406</Words>
  <Application>Microsoft Office PowerPoint</Application>
  <PresentationFormat>如螢幕大小 (4:3)</PresentationFormat>
  <Paragraphs>160</Paragraphs>
  <Slides>15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111  Data Structure Homework 1</vt:lpstr>
      <vt:lpstr>注意事項</vt:lpstr>
      <vt:lpstr> 作業排程-1 (20%)</vt:lpstr>
      <vt:lpstr>例子</vt:lpstr>
      <vt:lpstr>作業排程-2  (30%)</vt:lpstr>
      <vt:lpstr>作業排程-2  (30%)</vt:lpstr>
      <vt:lpstr>例子</vt:lpstr>
      <vt:lpstr>例子</vt:lpstr>
      <vt:lpstr>遞增路徑-3 (20%)</vt:lpstr>
      <vt:lpstr>例子</vt:lpstr>
      <vt:lpstr>遞增路徑-3 (20%)</vt:lpstr>
      <vt:lpstr>登山者阿明-4 (30%)</vt:lpstr>
      <vt:lpstr>登山者阿明-4 (30%)</vt:lpstr>
      <vt:lpstr>登山者阿明-4 (30%)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  Data Structure Homework 1</dc:title>
  <dc:creator>Peter</dc:creator>
  <cp:lastModifiedBy>冠霖 陳</cp:lastModifiedBy>
  <cp:revision>111</cp:revision>
  <cp:lastPrinted>2020-03-17T07:11:08Z</cp:lastPrinted>
  <dcterms:created xsi:type="dcterms:W3CDTF">2020-03-17T01:59:25Z</dcterms:created>
  <dcterms:modified xsi:type="dcterms:W3CDTF">2022-10-06T14:24:24Z</dcterms:modified>
</cp:coreProperties>
</file>