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16" r:id="rId3"/>
    <p:sldId id="317" r:id="rId4"/>
    <p:sldId id="260" r:id="rId5"/>
    <p:sldId id="261" r:id="rId6"/>
    <p:sldId id="318" r:id="rId7"/>
    <p:sldId id="262" r:id="rId8"/>
    <p:sldId id="263" r:id="rId9"/>
    <p:sldId id="264" r:id="rId10"/>
    <p:sldId id="319" r:id="rId11"/>
    <p:sldId id="259" r:id="rId12"/>
    <p:sldId id="314" r:id="rId13"/>
    <p:sldId id="315" r:id="rId14"/>
    <p:sldId id="265" r:id="rId15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8B98-6B40-45C9-9DDF-EEEDCAC90333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4DC6-A03A-4C9F-8AAF-A2F697CBE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1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Queue</a:t>
            </a:r>
            <a:r>
              <a:rPr lang="zh-TW" altLang="en-US" dirty="0"/>
              <a:t>的性質為</a:t>
            </a:r>
            <a:r>
              <a:rPr lang="en-US" altLang="zh-TW" dirty="0"/>
              <a:t>first in first out</a:t>
            </a:r>
            <a:r>
              <a:rPr lang="zh-TW" altLang="en-US" dirty="0"/>
              <a:t>，很適合用於</a:t>
            </a:r>
            <a:r>
              <a:rPr lang="en-US" altLang="zh-TW" dirty="0"/>
              <a:t>first come first</a:t>
            </a:r>
            <a:r>
              <a:rPr lang="en-US" altLang="zh-TW" baseline="0" dirty="0"/>
              <a:t> service</a:t>
            </a:r>
            <a:r>
              <a:rPr lang="zh-TW" altLang="en-US" baseline="0" dirty="0"/>
              <a:t>排程</a:t>
            </a:r>
            <a:r>
              <a:rPr lang="en-US" altLang="zh-TW" baseline="0" dirty="0"/>
              <a:t>, </a:t>
            </a:r>
            <a:r>
              <a:rPr lang="zh-TW" altLang="en-US" baseline="0" dirty="0"/>
              <a:t>所以打算出這類題型</a:t>
            </a:r>
            <a:r>
              <a:rPr lang="en-US" altLang="zh-TW" baseline="0" dirty="0"/>
              <a:t>, </a:t>
            </a:r>
            <a:r>
              <a:rPr lang="zh-TW" altLang="en-US" baseline="0" dirty="0"/>
              <a:t>第一題為簡單的範例題</a:t>
            </a:r>
            <a:r>
              <a:rPr lang="en-US" altLang="zh-TW" baseline="0" dirty="0"/>
              <a:t>, </a:t>
            </a:r>
            <a:r>
              <a:rPr lang="zh-TW" altLang="en-US" baseline="0" dirty="0"/>
              <a:t>讓大家了解排程的基本流程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0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平均取到小數點後兩碼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0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算法 取中位數</a:t>
            </a:r>
            <a:r>
              <a:rPr lang="en-US" altLang="zh-TW" dirty="0"/>
              <a:t>(n</a:t>
            </a:r>
            <a:r>
              <a:rPr lang="zh-TW" altLang="en-US" dirty="0"/>
              <a:t>位數</a:t>
            </a:r>
            <a:r>
              <a:rPr lang="en-US" altLang="zh-TW" dirty="0"/>
              <a:t>)</a:t>
            </a:r>
            <a:r>
              <a:rPr lang="zh-TW" altLang="en-US" dirty="0"/>
              <a:t>比較元素落於哪個區間而丟入哪個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5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1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CA09-E0FE-4140-946B-B7C79887447F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42F-77C9-43A5-A76C-663142716452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208-A716-4C78-B00B-8AAF898663A5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A02-DC25-46B2-B475-98B643EC349A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87C-7CFB-463E-8B03-4D6FC5211B10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DD1-918D-4DC8-801A-7CBFB3BF342B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1BED-70E6-4C65-833F-6E2D6A1EA5AE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93D6-B272-42D0-B1E0-D6CC1D6EC85D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0AAB-7EEC-4660-8678-0BB110417FD9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4E1-94DB-4A6D-939A-8502AB835E1C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56F-179C-4FAE-9CF5-831DF845F2CC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8858-8D74-4689-B2A7-B42717C556D0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45" y="2510391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56F11-8722-40A0-B03A-B241DC9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2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遞增路徑</a:t>
            </a:r>
            <a:r>
              <a:rPr lang="en-US" altLang="zh-TW" dirty="0"/>
              <a:t>-3</a:t>
            </a:r>
            <a:r>
              <a:rPr lang="zh-TW" altLang="en-US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DB7E3E-C6F0-DAFB-3084-64AC55A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29" y="3804836"/>
            <a:ext cx="4829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阿明是一位富有好奇心的登山者，因為最近買了新的無人機，所以動用無人機拍下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張照片，而阿明好奇每張照片中個別有多少山以及最大的山面積，請你滿足他的好奇心。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計算每張照片有多少座山以及山中最大的面積。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n, 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，代表當前照片為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的矩陣，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為判別相鄰座標是否為同一座山的容忍值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差距小於容忍值且相鄰視為同座山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接下來為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行的正整數矩陣，其元素代表該座標之高度。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再接下來會有下一張照片的資訊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參考上述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直到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張照片資訊結束。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規則以及面積計算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同座山由垂直或水平且高度差小於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的元素組成。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山的面積為該座山有多少個元素個數組成。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8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每張照片分別輸出個別的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山的數量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最大山的面積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兩張照片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第一張照片為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 容忍值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第一張照片矩陣資訊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第二張照片為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 容忍值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第二張照片矩陣資訊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</a:p>
          <a:p>
            <a:pPr lvl="2"/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5 //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座山，最大山的面積為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2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座山，最大山的面積為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矩陣中的元素值≤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8B7606-3432-2DEB-D5D7-205EBE43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79" y="4774095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83741"/>
            <a:ext cx="7886700" cy="54932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將你所寫的所有程式都壓成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HW1_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HW1_7110056206_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陳冠霖）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10/17 23:59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前繳交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就算只是借朋友參考不小心被抄襲到該題同樣不予計分。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E-mail: abc225313@gmail.com</a:t>
            </a:r>
          </a:p>
        </p:txBody>
      </p:sp>
    </p:spTree>
    <p:extLst>
      <p:ext uri="{BB962C8B-B14F-4D97-AF65-F5344CB8AC3E}">
        <p14:creationId xmlns:p14="http://schemas.microsoft.com/office/powerpoint/2010/main" val="13259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60EB-0379-1C04-01DD-E66F03E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7008D-F9E3-BC44-76D0-266979B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107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讀、寫檔時請使用相對路徑而不是絕對路徑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絕對路徑例如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:C:\Users\User\Downloads\HW1\data.txt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作業請一律使用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抄襲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抄與被抄者均為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請讓我知道你是在寫哪一題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例如第四題程式取名為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:main4.cpp or main4.c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除非特別註明寫檔，不然就將程式結果呈現於小黑窗即可。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21C17-6F0F-5965-1BD0-921A39C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9BDC2-89AF-45FF-AA7C-EE86CFB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作業排程</a:t>
            </a:r>
            <a:r>
              <a:rPr lang="en-US" altLang="zh-TW" dirty="0"/>
              <a:t>-1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FB0DE-A059-4986-A8BE-BB2CF98C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975348"/>
            <a:ext cx="7886700" cy="37523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個所需完成的作業時長，用一個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依序保存各個作業的時間長度，並依據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First Come First Service(FCFS)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，算出完成時間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(turn around time)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(turn around time)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是從作業進入排序開始至完成的所需時間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各作業時長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由左至右代表加入順序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當前作業     此作業的完成時間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最終平均完成時間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3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ABBFC-C5AA-461B-8F54-BF26384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0B282-EFC2-49D2-A900-EDF721D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369049"/>
            <a:ext cx="7426665" cy="308905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Current work     turn around time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40                     40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95                     135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15                     150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Avg turn around time: 108.33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2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6774-9A45-47CA-8410-8E27260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作業排程</a:t>
            </a:r>
            <a:r>
              <a:rPr lang="en-US" altLang="zh-TW" dirty="0"/>
              <a:t>-2  (30%)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3134FC-BB8D-464A-8C22-5694EAB46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385" y="1690689"/>
                <a:ext cx="7202456" cy="4603107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18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個所需完成的作業時長，建立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，根據作業時間長度的大小丟入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，再根據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的優先權以及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FCFS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來完成</a:t>
                </a:r>
                <a:r>
                  <a:rPr lang="en-US" altLang="zh-TW" sz="18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j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個作業，完成之後會有新追加的作業將新舊作業分配至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，重複上述動作，直到作業執行完畢。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注意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同一列的作業由左至右依照順序加入至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中且舊作業會比新作業更早加入至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的大小不能大於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ceiling(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TW" sz="18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之間的優先權越大則作業時長越小，反之亦然。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作業時長小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優先權大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的元素個數大於作業時長大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優先權大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的元素個數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舉例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5 3 80 12 28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要丟入進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(5,3)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(12,28) 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(80)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這三個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的作業時長遞增且依造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FCFS</a:t>
                </a:r>
              </a:p>
              <a:p>
                <a:endPara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3134FC-BB8D-464A-8C22-5694EAB46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385" y="1690689"/>
                <a:ext cx="7202456" cy="4603107"/>
              </a:xfrm>
              <a:blipFill>
                <a:blip r:embed="rId3"/>
                <a:stretch>
                  <a:fillRect l="-508" t="-1060" r="-1607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D387E-7867-4EC9-7AB0-ADC81662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作業排程</a:t>
            </a:r>
            <a:r>
              <a:rPr lang="en-US" altLang="zh-TW" dirty="0"/>
              <a:t>-2 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84551-453F-50E5-494E-5BD507F2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queue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的數量，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代表週期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每處理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個作業會有新的作業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接下來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列，每一列代表一個週期的新作業。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依照順序輸出所有作業以及其完成時間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(turn around time)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還有平均完成時間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9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150BF-CC98-46D9-87A5-7B5387E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819FC-2FA8-4BB1-9658-5DA4ADC1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690689"/>
            <a:ext cx="7523332" cy="4877087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Current work     turn around time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			5 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		20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		33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40		73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個任務 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60 90 70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分配至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		133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		130   \\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後來新增的作業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130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90		220</a:t>
            </a:r>
          </a:p>
          <a:p>
            <a:pPr lvl="1"/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Avg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turn around time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:87.71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4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EA490-E9B0-4FE8-A4C9-EABEC6CF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遞增路徑</a:t>
            </a:r>
            <a:r>
              <a:rPr lang="en-US" altLang="zh-TW" dirty="0"/>
              <a:t>-3</a:t>
            </a:r>
            <a:r>
              <a:rPr lang="zh-TW" altLang="en-US" dirty="0"/>
              <a:t> </a:t>
            </a:r>
            <a:r>
              <a:rPr lang="en-US" altLang="zh-TW" dirty="0"/>
              <a:t>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8F3EA-4503-4BD3-8FD9-5003401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369049"/>
            <a:ext cx="7792923" cy="4206680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乘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的地圖，找出從起點到終點所有嚴格遞增的路徑個數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代表起點，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代表終點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上、下、左、右、斜前上、斜後上、斜前下、斜後下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地圖大小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二維陣列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所有嚴格遞增路徑個數 </a:t>
            </a:r>
          </a:p>
        </p:txBody>
      </p:sp>
    </p:spTree>
    <p:extLst>
      <p:ext uri="{BB962C8B-B14F-4D97-AF65-F5344CB8AC3E}">
        <p14:creationId xmlns:p14="http://schemas.microsoft.com/office/powerpoint/2010/main" val="35526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8D0D3-0380-407B-99E6-026B320D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99D4C-3EB0-4E7C-95A7-DD2204E5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937249"/>
            <a:ext cx="4083628" cy="39809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 \\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地圖大小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31722" y="1937249"/>
            <a:ext cx="4083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嚴格遞增路徑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15 50 e)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50 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8 15 50 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8 50 e)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B381B2-759D-1B47-F3FC-D4AFEE43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1" y="4686350"/>
            <a:ext cx="3653747" cy="19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2470</TotalTime>
  <Words>1307</Words>
  <Application>Microsoft Office PowerPoint</Application>
  <PresentationFormat>如螢幕大小 (4:3)</PresentationFormat>
  <Paragraphs>149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111  Data Structure Homework 1</vt:lpstr>
      <vt:lpstr>注意事項</vt:lpstr>
      <vt:lpstr> 作業排程-1 (20%)</vt:lpstr>
      <vt:lpstr>例子</vt:lpstr>
      <vt:lpstr>作業排程-2  (30%)</vt:lpstr>
      <vt:lpstr>作業排程-2  (30%)</vt:lpstr>
      <vt:lpstr>例子</vt:lpstr>
      <vt:lpstr>遞增路徑-3 (20%)</vt:lpstr>
      <vt:lpstr>例子</vt:lpstr>
      <vt:lpstr>遞增路徑-3 (20%)</vt:lpstr>
      <vt:lpstr>登山者阿明-4 (30%)</vt:lpstr>
      <vt:lpstr>登山者阿明-4 (30%)</vt:lpstr>
      <vt:lpstr>登山者阿明-4 (30%)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  Data Structure Homework 1</dc:title>
  <dc:creator>Peter</dc:creator>
  <cp:lastModifiedBy>冠霖 陳</cp:lastModifiedBy>
  <cp:revision>106</cp:revision>
  <cp:lastPrinted>2020-03-17T07:11:08Z</cp:lastPrinted>
  <dcterms:created xsi:type="dcterms:W3CDTF">2020-03-17T01:59:25Z</dcterms:created>
  <dcterms:modified xsi:type="dcterms:W3CDTF">2022-10-03T06:49:50Z</dcterms:modified>
</cp:coreProperties>
</file>