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316" r:id="rId3"/>
    <p:sldId id="324" r:id="rId4"/>
    <p:sldId id="325" r:id="rId5"/>
    <p:sldId id="259" r:id="rId6"/>
    <p:sldId id="317" r:id="rId7"/>
    <p:sldId id="322" r:id="rId8"/>
    <p:sldId id="323" r:id="rId9"/>
    <p:sldId id="326" r:id="rId10"/>
    <p:sldId id="327" r:id="rId11"/>
    <p:sldId id="315" r:id="rId12"/>
    <p:sldId id="265" r:id="rId13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A8B98-6B40-45C9-9DDF-EEEDCAC90333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4DC6-A03A-4C9F-8AAF-A2F697CBE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1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CA09-E0FE-4140-946B-B7C79887447F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3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42F-77C9-43A5-A76C-663142716452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208-A716-4C78-B00B-8AAF898663A5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4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A02-DC25-46B2-B475-98B643EC349A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87C-7CFB-463E-8B03-4D6FC5211B10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DD1-918D-4DC8-801A-7CBFB3BF342B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4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1BED-70E6-4C65-833F-6E2D6A1EA5AE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93D6-B272-42D0-B1E0-D6CC1D6EC85D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0AAB-7EEC-4660-8678-0BB110417FD9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D4E1-94DB-4A6D-939A-8502AB835E1C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356F-179C-4FAE-9CF5-831DF845F2CC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8858-8D74-4689-B2A7-B42717C556D0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ffchecker.com/dif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5045" y="2510391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4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56F11-8722-40A0-B03A-B241DC91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2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僧多粥少 面試篇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55427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需要寫檔</a:t>
            </a:r>
            <a:endParaRPr lang="en-US" altLang="zh-TW" sz="20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秒內執行完畢。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測量時間方式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你如果不寫的話計算會包含程式編譯的時間。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從第一行程式開始計時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包含讀檔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最後一行程式列印執行時間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包含寫檔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輸出檔案會給你們參考，但繳交的時候不用給我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output.txt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檔我會執行你們的程式，並且使用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https://www.diffchecker.com/diff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網站進行比對。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5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僧多粥少 面試篇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24696" cy="50323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筆測資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個求職者，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個工作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變數範圍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t-B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50</a:t>
            </a:r>
            <a:endParaRPr lang="pt-BR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≤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矩陣內元素 ≤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1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683741"/>
            <a:ext cx="7886700" cy="549322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將你所寫的所有程式都壓成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上傳到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HW1_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（例：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HW1_7110056206_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陳冠霖）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12/26 23:59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前繳交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TDM-GCC 4.9.2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請至少確保你的程式可以在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5.11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上正確運行，否則只要我無法找到合適的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就不予計分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就算只是借朋友參考不小心被抄襲到該題同樣不予計分。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E-mail: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abc19192626@gmail.com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abc225313@gmail.com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6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160EB-0379-1C04-01DD-E66F03E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7008D-F9E3-BC44-76D0-266979BE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8943"/>
            <a:ext cx="8165493" cy="493776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請附測資在繳交的程式上，使得程式可以執行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讀、寫檔時請使用相對路徑而不是絕對路徑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絕對路徑例如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:C:\Users\User\Downloads\HW1\data.txt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作業請一律使用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抄襲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抄與被抄者均為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請讓我知道你是在寫哪一題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例如第四題程式取名為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:main4.cpp or main4.c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除非特別註明寫檔，不然就將程式結果呈現於小黑窗即可。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221C17-6F0F-5965-1BD0-921A39C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推薦關注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55427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個使用者的關注對象，想要找出推薦的對象給使用者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有任何相同關注的人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，他們關注的其他對象會推薦給使用者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，且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中越多人關注，則推薦排序越前面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依序列出推薦給使用者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的對象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使用者數量、使用者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各使用者的關注名單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推薦對象的排序</a:t>
            </a:r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46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6DF90-E420-4788-9E7F-3257373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推薦關注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04C13-AAF3-4339-BCA2-6A2B3A91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範例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1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5 1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2"/>
            <a:r>
              <a:rPr lang="en-US" altLang="zh-TW" dirty="0">
                <a:solidFill>
                  <a:schemeClr val="bg2">
                    <a:lumMod val="9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//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有五個使用者 找出使用者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的推薦名單</a:t>
            </a:r>
            <a:endParaRPr lang="en-US" altLang="zh-TW" dirty="0">
              <a:solidFill>
                <a:schemeClr val="bg2">
                  <a:lumMod val="9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 [9]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2 [9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3 [8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9]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4 [8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9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[9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11]</a:t>
            </a:r>
          </a:p>
          <a:p>
            <a:pPr lvl="2"/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輸出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8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36D8A8-A3C8-4B86-8988-2168A85E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D390F4-445D-4CDA-9657-9702DD8E3C70}"/>
              </a:ext>
            </a:extLst>
          </p:cNvPr>
          <p:cNvSpPr txBox="1"/>
          <p:nvPr/>
        </p:nvSpPr>
        <p:spPr>
          <a:xfrm>
            <a:off x="6190148" y="42614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95330F-69C4-4AA9-93CC-5AD2156C7CFD}"/>
              </a:ext>
            </a:extLst>
          </p:cNvPr>
          <p:cNvSpPr txBox="1"/>
          <p:nvPr/>
        </p:nvSpPr>
        <p:spPr>
          <a:xfrm>
            <a:off x="4647501" y="3087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4C5975-757D-473A-9E32-A4CB954A7871}"/>
              </a:ext>
            </a:extLst>
          </p:cNvPr>
          <p:cNvSpPr txBox="1"/>
          <p:nvPr/>
        </p:nvSpPr>
        <p:spPr>
          <a:xfrm>
            <a:off x="5317646" y="46358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0F60E6-817B-4905-85F6-0553D28720C6}"/>
              </a:ext>
            </a:extLst>
          </p:cNvPr>
          <p:cNvSpPr txBox="1"/>
          <p:nvPr/>
        </p:nvSpPr>
        <p:spPr>
          <a:xfrm>
            <a:off x="5317646" y="36822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EB5746B-83CD-40CD-8D3A-A09DB14C469C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656200" y="4492242"/>
            <a:ext cx="533948" cy="37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1A5EDB3-9E3C-4222-85C5-0F601BED9E1F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5656200" y="3913132"/>
            <a:ext cx="533948" cy="57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39A743-B27D-4FAF-BF65-97148E467461}"/>
              </a:ext>
            </a:extLst>
          </p:cNvPr>
          <p:cNvSpPr txBox="1"/>
          <p:nvPr/>
        </p:nvSpPr>
        <p:spPr>
          <a:xfrm>
            <a:off x="7036334" y="368229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DCC661-F93B-4D74-9384-227CF0AF18A1}"/>
              </a:ext>
            </a:extLst>
          </p:cNvPr>
          <p:cNvSpPr txBox="1"/>
          <p:nvPr/>
        </p:nvSpPr>
        <p:spPr>
          <a:xfrm>
            <a:off x="7037938" y="4698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0461496-3055-4021-A24D-8756C83C8104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>
            <a:off x="6528702" y="3913132"/>
            <a:ext cx="507632" cy="57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F66537B-FAED-4D47-9563-12380AE53C39}"/>
              </a:ext>
            </a:extLst>
          </p:cNvPr>
          <p:cNvCxnSpPr>
            <a:stCxn id="16" idx="1"/>
            <a:endCxn id="5" idx="3"/>
          </p:cNvCxnSpPr>
          <p:nvPr/>
        </p:nvCxnSpPr>
        <p:spPr>
          <a:xfrm flipH="1" flipV="1">
            <a:off x="6528702" y="4492242"/>
            <a:ext cx="509236" cy="43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E91FAF0-459E-4A78-8B71-D37DF990D1F8}"/>
              </a:ext>
            </a:extLst>
          </p:cNvPr>
          <p:cNvSpPr txBox="1"/>
          <p:nvPr/>
        </p:nvSpPr>
        <p:spPr>
          <a:xfrm>
            <a:off x="7738757" y="4202687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ACEAD94-3C58-44EF-9313-1C6D25988ADE}"/>
              </a:ext>
            </a:extLst>
          </p:cNvPr>
          <p:cNvSpPr txBox="1"/>
          <p:nvPr/>
        </p:nvSpPr>
        <p:spPr>
          <a:xfrm>
            <a:off x="5581649" y="5387504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41568BE-9878-454E-B64B-AE7752C74F02}"/>
              </a:ext>
            </a:extLst>
          </p:cNvPr>
          <p:cNvSpPr txBox="1"/>
          <p:nvPr/>
        </p:nvSpPr>
        <p:spPr>
          <a:xfrm>
            <a:off x="6928625" y="5830714"/>
            <a:ext cx="5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1797A68-A873-47D9-B497-989EF44896D1}"/>
              </a:ext>
            </a:extLst>
          </p:cNvPr>
          <p:cNvSpPr txBox="1"/>
          <p:nvPr/>
        </p:nvSpPr>
        <p:spPr>
          <a:xfrm>
            <a:off x="6105721" y="6086892"/>
            <a:ext cx="50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E115E08-188F-4F74-900E-B5982E41E297}"/>
              </a:ext>
            </a:extLst>
          </p:cNvPr>
          <p:cNvCxnSpPr>
            <a:stCxn id="15" idx="3"/>
            <a:endCxn id="43" idx="1"/>
          </p:cNvCxnSpPr>
          <p:nvPr/>
        </p:nvCxnSpPr>
        <p:spPr>
          <a:xfrm>
            <a:off x="7376492" y="3913132"/>
            <a:ext cx="362265" cy="52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4AF336B-340D-4A8A-A99C-6A6B66B327D7}"/>
              </a:ext>
            </a:extLst>
          </p:cNvPr>
          <p:cNvCxnSpPr>
            <a:stCxn id="16" idx="3"/>
            <a:endCxn id="43" idx="1"/>
          </p:cNvCxnSpPr>
          <p:nvPr/>
        </p:nvCxnSpPr>
        <p:spPr>
          <a:xfrm flipV="1">
            <a:off x="7376492" y="4433520"/>
            <a:ext cx="362265" cy="49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0322C31-4179-4A6D-8B75-F0DF4192C9FC}"/>
              </a:ext>
            </a:extLst>
          </p:cNvPr>
          <p:cNvCxnSpPr>
            <a:cxnSpLocks/>
            <a:stCxn id="7" idx="3"/>
            <a:endCxn id="45" idx="0"/>
          </p:cNvCxnSpPr>
          <p:nvPr/>
        </p:nvCxnSpPr>
        <p:spPr>
          <a:xfrm>
            <a:off x="5656200" y="4866659"/>
            <a:ext cx="1526806" cy="96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0179725-11C7-4655-9546-21B756EED27D}"/>
              </a:ext>
            </a:extLst>
          </p:cNvPr>
          <p:cNvCxnSpPr>
            <a:stCxn id="16" idx="2"/>
            <a:endCxn id="45" idx="0"/>
          </p:cNvCxnSpPr>
          <p:nvPr/>
        </p:nvCxnSpPr>
        <p:spPr>
          <a:xfrm flipH="1">
            <a:off x="7183006" y="5160463"/>
            <a:ext cx="24209" cy="6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B8E9269-E872-44DB-89D3-2006A69DBFD7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>
            <a:off x="5921807" y="5618337"/>
            <a:ext cx="1261199" cy="2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E979903-5EDD-4D75-A97F-847348A466E0}"/>
              </a:ext>
            </a:extLst>
          </p:cNvPr>
          <p:cNvCxnSpPr>
            <a:endCxn id="46" idx="0"/>
          </p:cNvCxnSpPr>
          <p:nvPr/>
        </p:nvCxnSpPr>
        <p:spPr>
          <a:xfrm>
            <a:off x="5909779" y="5611446"/>
            <a:ext cx="449646" cy="4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5C7A336-B5E8-4F0E-9B59-9F65E450B707}"/>
              </a:ext>
            </a:extLst>
          </p:cNvPr>
          <p:cNvCxnSpPr>
            <a:stCxn id="44" idx="3"/>
            <a:endCxn id="5" idx="2"/>
          </p:cNvCxnSpPr>
          <p:nvPr/>
        </p:nvCxnSpPr>
        <p:spPr>
          <a:xfrm flipV="1">
            <a:off x="5921807" y="4723074"/>
            <a:ext cx="437618" cy="8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0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完成所有工作程序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55427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個需要完成的工作程序編號，各工作可能會有前置程序需要完成，且完成過的程序不用再次執行；執行時會先執行有前置程序完成的工作，且依照程序的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編號執行由小到大執行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 請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完成所有工作程序一次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須完成工作程序的數量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各工作所需的前置程序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執行過的工作程序編號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8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6DF90-E420-4788-9E7F-3257373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完成所有工作程序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04C13-AAF3-4339-BCA2-6A2B3A91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範例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1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//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會有幾個工作程序須完成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3 [1 2]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4 [3]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7 [3]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6 [3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9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[5]</a:t>
            </a:r>
          </a:p>
          <a:p>
            <a:pPr lvl="2"/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輸出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7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9</a:t>
            </a:r>
          </a:p>
          <a:p>
            <a:pPr lvl="2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//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當要執行的工作有前置程序尚未完成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，則會先完成前置作業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36D8A8-A3C8-4B86-8988-2168A85E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D390F4-445D-4CDA-9657-9702DD8E3C70}"/>
              </a:ext>
            </a:extLst>
          </p:cNvPr>
          <p:cNvSpPr txBox="1"/>
          <p:nvPr/>
        </p:nvSpPr>
        <p:spPr>
          <a:xfrm>
            <a:off x="6195843" y="2751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95330F-69C4-4AA9-93CC-5AD2156C7CFD}"/>
              </a:ext>
            </a:extLst>
          </p:cNvPr>
          <p:cNvSpPr txBox="1"/>
          <p:nvPr/>
        </p:nvSpPr>
        <p:spPr>
          <a:xfrm>
            <a:off x="4647501" y="3087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4C5975-757D-473A-9E32-A4CB954A7871}"/>
              </a:ext>
            </a:extLst>
          </p:cNvPr>
          <p:cNvSpPr txBox="1"/>
          <p:nvPr/>
        </p:nvSpPr>
        <p:spPr>
          <a:xfrm>
            <a:off x="5467708" y="2438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0F60E6-817B-4905-85F6-0553D28720C6}"/>
              </a:ext>
            </a:extLst>
          </p:cNvPr>
          <p:cNvSpPr txBox="1"/>
          <p:nvPr/>
        </p:nvSpPr>
        <p:spPr>
          <a:xfrm>
            <a:off x="5467708" y="29948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EB5746B-83CD-40CD-8D3A-A09DB14C469C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6262" y="2669035"/>
            <a:ext cx="389581" cy="31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1A5EDB3-9E3C-4222-85C5-0F601BED9E1F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5806262" y="2982422"/>
            <a:ext cx="389581" cy="24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39A743-B27D-4FAF-BF65-97148E467461}"/>
              </a:ext>
            </a:extLst>
          </p:cNvPr>
          <p:cNvSpPr txBox="1"/>
          <p:nvPr/>
        </p:nvSpPr>
        <p:spPr>
          <a:xfrm>
            <a:off x="6802514" y="23999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DCC661-F93B-4D74-9384-227CF0AF18A1}"/>
              </a:ext>
            </a:extLst>
          </p:cNvPr>
          <p:cNvSpPr txBox="1"/>
          <p:nvPr/>
        </p:nvSpPr>
        <p:spPr>
          <a:xfrm>
            <a:off x="6802514" y="30328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B5303A4-6562-4F52-9B70-202D1458C41D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6536001" y="2630762"/>
            <a:ext cx="266513" cy="35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BC99117-D1AA-4170-B385-39AA4CE52406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6536001" y="2982422"/>
            <a:ext cx="266513" cy="28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6D4AD9-F9D5-4D82-8FE8-2E57566C3820}"/>
              </a:ext>
            </a:extLst>
          </p:cNvPr>
          <p:cNvSpPr txBox="1"/>
          <p:nvPr/>
        </p:nvSpPr>
        <p:spPr>
          <a:xfrm>
            <a:off x="5587069" y="3733418"/>
            <a:ext cx="49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A6DE9E4-22D1-4E98-9AE1-2E750929C943}"/>
              </a:ext>
            </a:extLst>
          </p:cNvPr>
          <p:cNvSpPr txBox="1"/>
          <p:nvPr/>
        </p:nvSpPr>
        <p:spPr>
          <a:xfrm>
            <a:off x="6803316" y="37273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29A943B-3754-408A-A8E9-E28C35C5D00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079337" y="3958134"/>
            <a:ext cx="723979" cy="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938C3AA-2DB5-4619-889E-7BCA6E18E3BD}"/>
              </a:ext>
            </a:extLst>
          </p:cNvPr>
          <p:cNvCxnSpPr>
            <a:stCxn id="5" idx="3"/>
            <a:endCxn id="22" idx="1"/>
          </p:cNvCxnSpPr>
          <p:nvPr/>
        </p:nvCxnSpPr>
        <p:spPr>
          <a:xfrm>
            <a:off x="6536001" y="2982422"/>
            <a:ext cx="267315" cy="97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8715E5-E89E-4753-A86B-1093EA84871E}"/>
              </a:ext>
            </a:extLst>
          </p:cNvPr>
          <p:cNvSpPr txBox="1"/>
          <p:nvPr/>
        </p:nvSpPr>
        <p:spPr>
          <a:xfrm>
            <a:off x="5688399" y="4374628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8DD1AA4-EDA3-4CFC-ADA0-23ACEF5A0153}"/>
              </a:ext>
            </a:extLst>
          </p:cNvPr>
          <p:cNvSpPr txBox="1"/>
          <p:nvPr/>
        </p:nvSpPr>
        <p:spPr>
          <a:xfrm>
            <a:off x="6802514" y="4364939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52E129-FA71-4FAD-9B82-13A2474F6067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6026953" y="4595772"/>
            <a:ext cx="775561" cy="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DCB4D08A-1D07-492B-9424-7A0F0BA6640D}"/>
              </a:ext>
            </a:extLst>
          </p:cNvPr>
          <p:cNvSpPr/>
          <p:nvPr/>
        </p:nvSpPr>
        <p:spPr>
          <a:xfrm>
            <a:off x="5461400" y="3051640"/>
            <a:ext cx="351169" cy="3693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6D9BEC6-DE72-4205-A97C-072825D95156}"/>
              </a:ext>
            </a:extLst>
          </p:cNvPr>
          <p:cNvSpPr/>
          <p:nvPr/>
        </p:nvSpPr>
        <p:spPr>
          <a:xfrm>
            <a:off x="6184710" y="2800815"/>
            <a:ext cx="351169" cy="3693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B762D39-9144-4111-8249-8BB2E3237D33}"/>
              </a:ext>
            </a:extLst>
          </p:cNvPr>
          <p:cNvSpPr/>
          <p:nvPr/>
        </p:nvSpPr>
        <p:spPr>
          <a:xfrm>
            <a:off x="6789899" y="2460075"/>
            <a:ext cx="351169" cy="3693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A8D1C42-1889-42F5-A5E1-DA82319E4306}"/>
              </a:ext>
            </a:extLst>
          </p:cNvPr>
          <p:cNvSpPr/>
          <p:nvPr/>
        </p:nvSpPr>
        <p:spPr>
          <a:xfrm>
            <a:off x="6796608" y="3786529"/>
            <a:ext cx="351169" cy="3693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7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</a:rPr>
              <a:t>合併迴圈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55427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承上題，給定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個需要完成的工作程序編號，各工作可能會有前置程序需要完成，當形成迴圈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在無向圖中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時，必可找到兩路徑交會於一節點，請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合併並加總兩路徑上所有的程序編號成為一個前置程序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，最後找出圖中的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最大編號總和的路徑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合併規則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</a:t>
            </a:r>
            <a:r>
              <a:rPr lang="zh-TW" altLang="en-US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原本在兩路徑上節點的連接</a:t>
            </a:r>
            <a:r>
              <a:rPr lang="zh-TW" altLang="en-US" sz="18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，都會合併到前置程序上面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工作程序的數量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各工作所需的前置程序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最大程序編號總和的路徑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6DF90-E420-4788-9E7F-3257373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</a:rPr>
              <a:t>合併迴圈</a:t>
            </a:r>
            <a:r>
              <a:rPr lang="en-US" altLang="zh-TW" sz="4000" b="1" dirty="0"/>
              <a:t>(30%)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04C13-AAF3-4339-BCA2-6A2B3A91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範例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1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//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會有幾個工作程序</a:t>
            </a:r>
            <a:endParaRPr lang="en-US" altLang="zh-TW" dirty="0">
              <a:solidFill>
                <a:schemeClr val="bg2">
                  <a:lumMod val="9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 [2 3]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2 [1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4]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3 [1]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8 [3]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9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[5]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[7]</a:t>
            </a:r>
          </a:p>
          <a:p>
            <a:pPr lvl="2"/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輸出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2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7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36D8A8-A3C8-4B86-8988-2168A85E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D390F4-445D-4CDA-9657-9702DD8E3C70}"/>
              </a:ext>
            </a:extLst>
          </p:cNvPr>
          <p:cNvSpPr txBox="1"/>
          <p:nvPr/>
        </p:nvSpPr>
        <p:spPr>
          <a:xfrm>
            <a:off x="6661329" y="2593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95330F-69C4-4AA9-93CC-5AD2156C7CFD}"/>
              </a:ext>
            </a:extLst>
          </p:cNvPr>
          <p:cNvSpPr txBox="1"/>
          <p:nvPr/>
        </p:nvSpPr>
        <p:spPr>
          <a:xfrm>
            <a:off x="4647501" y="3087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4C5975-757D-473A-9E32-A4CB954A7871}"/>
              </a:ext>
            </a:extLst>
          </p:cNvPr>
          <p:cNvSpPr txBox="1"/>
          <p:nvPr/>
        </p:nvSpPr>
        <p:spPr>
          <a:xfrm>
            <a:off x="5962757" y="23622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0F60E6-817B-4905-85F6-0553D28720C6}"/>
              </a:ext>
            </a:extLst>
          </p:cNvPr>
          <p:cNvSpPr txBox="1"/>
          <p:nvPr/>
        </p:nvSpPr>
        <p:spPr>
          <a:xfrm>
            <a:off x="5964361" y="2967335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EB5746B-83CD-40CD-8D3A-A09DB14C469C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301311" y="2593080"/>
            <a:ext cx="360018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1A5EDB3-9E3C-4222-85C5-0F601BED9E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6302915" y="2823913"/>
            <a:ext cx="358414" cy="37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A6DE9E4-22D1-4E98-9AE1-2E750929C943}"/>
              </a:ext>
            </a:extLst>
          </p:cNvPr>
          <p:cNvSpPr txBox="1"/>
          <p:nvPr/>
        </p:nvSpPr>
        <p:spPr>
          <a:xfrm>
            <a:off x="6662131" y="3230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8DD1AA4-EDA3-4CFC-ADA0-23ACEF5A0153}"/>
              </a:ext>
            </a:extLst>
          </p:cNvPr>
          <p:cNvSpPr txBox="1"/>
          <p:nvPr/>
        </p:nvSpPr>
        <p:spPr>
          <a:xfrm>
            <a:off x="7295764" y="2348959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0CEDF2-2C92-4D68-BCBC-0873B038A03B}"/>
              </a:ext>
            </a:extLst>
          </p:cNvPr>
          <p:cNvSpPr txBox="1"/>
          <p:nvPr/>
        </p:nvSpPr>
        <p:spPr>
          <a:xfrm>
            <a:off x="5193854" y="26358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B67342F-6C4D-4C98-8635-C64230E4471A}"/>
              </a:ext>
            </a:extLst>
          </p:cNvPr>
          <p:cNvSpPr txBox="1"/>
          <p:nvPr/>
        </p:nvSpPr>
        <p:spPr>
          <a:xfrm>
            <a:off x="5212582" y="19946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6195E23-DD27-4978-82D7-C0651EDA1AA5}"/>
              </a:ext>
            </a:extLst>
          </p:cNvPr>
          <p:cNvCxnSpPr>
            <a:stCxn id="26" idx="3"/>
            <a:endCxn id="7" idx="1"/>
          </p:cNvCxnSpPr>
          <p:nvPr/>
        </p:nvCxnSpPr>
        <p:spPr>
          <a:xfrm flipV="1">
            <a:off x="5532408" y="2593080"/>
            <a:ext cx="430349" cy="27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AA2594F-89AE-4E13-83AC-F957646FF4C8}"/>
              </a:ext>
            </a:extLst>
          </p:cNvPr>
          <p:cNvCxnSpPr>
            <a:stCxn id="26" idx="3"/>
            <a:endCxn id="8" idx="1"/>
          </p:cNvCxnSpPr>
          <p:nvPr/>
        </p:nvCxnSpPr>
        <p:spPr>
          <a:xfrm>
            <a:off x="5532408" y="2866667"/>
            <a:ext cx="431953" cy="33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309C67E-4AA6-4076-AD9B-0686E5273539}"/>
              </a:ext>
            </a:extLst>
          </p:cNvPr>
          <p:cNvCxnSpPr>
            <a:stCxn id="27" idx="3"/>
            <a:endCxn id="7" idx="1"/>
          </p:cNvCxnSpPr>
          <p:nvPr/>
        </p:nvCxnSpPr>
        <p:spPr>
          <a:xfrm>
            <a:off x="5551136" y="2225454"/>
            <a:ext cx="411621" cy="36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E80EE77-EEC7-430A-846C-FCC76BD0AEFB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6302915" y="3198168"/>
            <a:ext cx="359216" cy="2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898F214-27A8-4A52-9FF2-CC0035B1480C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7001487" y="2579792"/>
            <a:ext cx="294277" cy="24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8223CCC-1623-4A06-BEB4-DD6F19775597}"/>
              </a:ext>
            </a:extLst>
          </p:cNvPr>
          <p:cNvSpPr txBox="1"/>
          <p:nvPr/>
        </p:nvSpPr>
        <p:spPr>
          <a:xfrm>
            <a:off x="4477422" y="26358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866DAA2-DCB7-4581-AC00-4C45457FF168}"/>
              </a:ext>
            </a:extLst>
          </p:cNvPr>
          <p:cNvCxnSpPr>
            <a:stCxn id="63" idx="3"/>
            <a:endCxn id="26" idx="1"/>
          </p:cNvCxnSpPr>
          <p:nvPr/>
        </p:nvCxnSpPr>
        <p:spPr>
          <a:xfrm>
            <a:off x="4815976" y="2866667"/>
            <a:ext cx="377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BB6B268-614A-4A4B-A109-2E15ACFBB817}"/>
              </a:ext>
            </a:extLst>
          </p:cNvPr>
          <p:cNvSpPr txBox="1"/>
          <p:nvPr/>
        </p:nvSpPr>
        <p:spPr>
          <a:xfrm>
            <a:off x="4570589" y="47036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A7C6449-5F84-4927-AC34-3ECD99B415B6}"/>
              </a:ext>
            </a:extLst>
          </p:cNvPr>
          <p:cNvSpPr txBox="1"/>
          <p:nvPr/>
        </p:nvSpPr>
        <p:spPr>
          <a:xfrm>
            <a:off x="5381859" y="47036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E5F439B-ACD4-4BC5-B6B2-FB73A2D7AFE6}"/>
              </a:ext>
            </a:extLst>
          </p:cNvPr>
          <p:cNvSpPr txBox="1"/>
          <p:nvPr/>
        </p:nvSpPr>
        <p:spPr>
          <a:xfrm>
            <a:off x="4570589" y="40417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A7B50B6-DC8C-40B2-849C-0E9CC1CDC707}"/>
              </a:ext>
            </a:extLst>
          </p:cNvPr>
          <p:cNvSpPr txBox="1"/>
          <p:nvPr/>
        </p:nvSpPr>
        <p:spPr>
          <a:xfrm>
            <a:off x="6119396" y="47036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D2B6C61-DB5F-4FF0-9432-6C711FA34A24}"/>
              </a:ext>
            </a:extLst>
          </p:cNvPr>
          <p:cNvSpPr txBox="1"/>
          <p:nvPr/>
        </p:nvSpPr>
        <p:spPr>
          <a:xfrm>
            <a:off x="6142766" y="5393304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4F256E6-44B6-4291-92D5-A5480CA29B54}"/>
              </a:ext>
            </a:extLst>
          </p:cNvPr>
          <p:cNvSpPr txBox="1"/>
          <p:nvPr/>
        </p:nvSpPr>
        <p:spPr>
          <a:xfrm>
            <a:off x="6801176" y="47036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321F91FF-93A5-45E9-B133-608B120BAB96}"/>
              </a:ext>
            </a:extLst>
          </p:cNvPr>
          <p:cNvCxnSpPr>
            <a:stCxn id="69" idx="3"/>
            <a:endCxn id="68" idx="1"/>
          </p:cNvCxnSpPr>
          <p:nvPr/>
        </p:nvCxnSpPr>
        <p:spPr>
          <a:xfrm>
            <a:off x="4909143" y="4272570"/>
            <a:ext cx="472716" cy="66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6FC0EDC2-B2E8-493F-BA46-DB441EF85BBB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4909143" y="4934465"/>
            <a:ext cx="4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1CFF792F-29B8-41CA-9A33-5571C273CA19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>
            <a:off x="5720413" y="4934465"/>
            <a:ext cx="39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71E6F78-DF46-4EAA-A827-9065B57E0B37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6457950" y="4934465"/>
            <a:ext cx="343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516A362-344B-4DE4-8433-F25F51444AAC}"/>
              </a:ext>
            </a:extLst>
          </p:cNvPr>
          <p:cNvCxnSpPr>
            <a:cxnSpLocks/>
          </p:cNvCxnSpPr>
          <p:nvPr/>
        </p:nvCxnSpPr>
        <p:spPr>
          <a:xfrm>
            <a:off x="5642028" y="5096416"/>
            <a:ext cx="591630" cy="45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3751958-91CE-44C4-8AEE-746FDACCEE97}"/>
              </a:ext>
            </a:extLst>
          </p:cNvPr>
          <p:cNvSpPr/>
          <p:nvPr/>
        </p:nvSpPr>
        <p:spPr>
          <a:xfrm>
            <a:off x="5186250" y="2682002"/>
            <a:ext cx="351169" cy="3693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D442BCA-379A-4B24-8865-228884DA687D}"/>
              </a:ext>
            </a:extLst>
          </p:cNvPr>
          <p:cNvSpPr/>
          <p:nvPr/>
        </p:nvSpPr>
        <p:spPr>
          <a:xfrm>
            <a:off x="5956449" y="2414751"/>
            <a:ext cx="351169" cy="3693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A344E20-0999-4477-93F9-B44342D2BDE5}"/>
              </a:ext>
            </a:extLst>
          </p:cNvPr>
          <p:cNvSpPr/>
          <p:nvPr/>
        </p:nvSpPr>
        <p:spPr>
          <a:xfrm>
            <a:off x="5941724" y="3001603"/>
            <a:ext cx="351169" cy="3693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僧多粥少 面試篇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4" y="1825624"/>
            <a:ext cx="8611262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公司的人資，來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面試的人永遠比開出的職缺還多，那麼你如何錄取這些菁英員工使得公司整體收益最大化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一個職缺只收一名員工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代表有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組測資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也就是你要給我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個答案，每筆測資獨立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m, n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代表有多少人來求職，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代表你有多少種類的職缺。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接下來會有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數字，每列數字代表該位求職者對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項工作能帶來的收益。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以此類推直到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筆測資結束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公司的最大收益。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可以先思考本題使用何種資料結構開始。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3960</TotalTime>
  <Words>1099</Words>
  <Application>Microsoft Office PowerPoint</Application>
  <PresentationFormat>如螢幕大小 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標楷體</vt:lpstr>
      <vt:lpstr>標楷體</vt:lpstr>
      <vt:lpstr>Arial</vt:lpstr>
      <vt:lpstr>Calibri</vt:lpstr>
      <vt:lpstr>Calibri Light</vt:lpstr>
      <vt:lpstr>Times New Roman</vt:lpstr>
      <vt:lpstr>Office 佈景主題</vt:lpstr>
      <vt:lpstr>111  Data Structure Homework 4</vt:lpstr>
      <vt:lpstr>注意事項</vt:lpstr>
      <vt:lpstr>推薦關注(20%)</vt:lpstr>
      <vt:lpstr>推薦關注(20%)</vt:lpstr>
      <vt:lpstr>完成所有工作程序(20%)</vt:lpstr>
      <vt:lpstr>完成所有工作程序(20%)</vt:lpstr>
      <vt:lpstr>合併迴圈(30%)</vt:lpstr>
      <vt:lpstr>合併迴圈(30%)</vt:lpstr>
      <vt:lpstr>僧多粥少 面試篇-4 (30%)</vt:lpstr>
      <vt:lpstr>僧多粥少 面試篇-4 (30%)</vt:lpstr>
      <vt:lpstr>僧多粥少 面試篇-4 (30%)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  Data Structure Homework 1</dc:title>
  <dc:creator>Peter</dc:creator>
  <cp:lastModifiedBy>冠霖 陳</cp:lastModifiedBy>
  <cp:revision>168</cp:revision>
  <cp:lastPrinted>2020-03-17T07:11:08Z</cp:lastPrinted>
  <dcterms:created xsi:type="dcterms:W3CDTF">2020-03-17T01:59:25Z</dcterms:created>
  <dcterms:modified xsi:type="dcterms:W3CDTF">2022-12-06T01:44:57Z</dcterms:modified>
</cp:coreProperties>
</file>