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9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4118-F3A4-F945-9C13-4D88A0D2919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F328-3B82-8049-A490-CE8A0AAF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Assimilation using an </a:t>
            </a:r>
            <a:r>
              <a:rPr lang="en-US" dirty="0" err="1" smtClean="0"/>
              <a:t>Adjoint</a:t>
            </a:r>
            <a:r>
              <a:rPr lang="en-US" dirty="0" smtClean="0"/>
              <a:t> model (not quite 4dvar)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Chapman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5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 was confused and infuriated with DA </a:t>
            </a:r>
          </a:p>
          <a:p>
            <a:r>
              <a:rPr lang="en-US" dirty="0" smtClean="0"/>
              <a:t>How do we make a Tangent Linear Model (TLM)/ Why do we want one?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Adjoint</a:t>
            </a:r>
            <a:r>
              <a:rPr lang="en-US" dirty="0" smtClean="0"/>
              <a:t> is just the transpose of the TLM</a:t>
            </a:r>
          </a:p>
          <a:p>
            <a:r>
              <a:rPr lang="en-US" dirty="0" smtClean="0"/>
              <a:t>Cost function and the gradient of the cost function. </a:t>
            </a:r>
          </a:p>
          <a:p>
            <a:r>
              <a:rPr lang="en-US" dirty="0" smtClean="0"/>
              <a:t>Putting it all together--- Poorly.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3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73" y="407963"/>
            <a:ext cx="8203028" cy="61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65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Data Assimilation using an Adjoint model (not quite 4dvar)</vt:lpstr>
      <vt:lpstr>Outline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Assimilation using an Adjoint model (not quite 4dvar)</dc:title>
  <dc:creator>William Eric Chapman</dc:creator>
  <cp:lastModifiedBy>William Eric Chapman</cp:lastModifiedBy>
  <cp:revision>4</cp:revision>
  <dcterms:created xsi:type="dcterms:W3CDTF">2017-12-07T17:15:42Z</dcterms:created>
  <dcterms:modified xsi:type="dcterms:W3CDTF">2017-12-07T19:42:45Z</dcterms:modified>
</cp:coreProperties>
</file>