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6" r:id="rId3"/>
    <p:sldId id="277" r:id="rId4"/>
    <p:sldId id="259" r:id="rId5"/>
    <p:sldId id="262" r:id="rId6"/>
    <p:sldId id="261" r:id="rId7"/>
    <p:sldId id="278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8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87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0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2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2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3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3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6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0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9F4C-D3BF-4BFF-8208-5B24DF38AEF3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5175CB-E231-469F-9944-27ABCCF7D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b="1" dirty="0"/>
              <a:t>圖資館空間預約系統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第</a:t>
            </a:r>
            <a:r>
              <a:rPr lang="en-US" altLang="zh-TW" sz="2000" dirty="0"/>
              <a:t>5</a:t>
            </a:r>
            <a:r>
              <a:rPr lang="zh-TW" altLang="en-US" sz="2000" dirty="0"/>
              <a:t>組 組員：</a:t>
            </a:r>
            <a:r>
              <a:rPr lang="en-US" altLang="zh-TW" sz="2000" dirty="0"/>
              <a:t>0424010</a:t>
            </a:r>
            <a:r>
              <a:rPr lang="zh-TW" altLang="en-US" sz="2000" smtClean="0"/>
              <a:t>方威霖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592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259" y="2969583"/>
            <a:ext cx="5055185" cy="9188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42153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912" y="1163391"/>
            <a:ext cx="8596668" cy="1320800"/>
          </a:xfrm>
        </p:spPr>
        <p:txBody>
          <a:bodyPr/>
          <a:lstStyle/>
          <a:p>
            <a:r>
              <a:rPr lang="zh-TW" altLang="en-US" sz="4400" b="1" dirty="0"/>
              <a:t>等價劃分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759" y="2484191"/>
            <a:ext cx="8091881" cy="28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259" y="2969583"/>
            <a:ext cx="5055185" cy="918834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使用者介面截圖</a:t>
            </a:r>
          </a:p>
        </p:txBody>
      </p:sp>
    </p:spTree>
    <p:extLst>
      <p:ext uri="{BB962C8B-B14F-4D97-AF65-F5344CB8AC3E}">
        <p14:creationId xmlns:p14="http://schemas.microsoft.com/office/powerpoint/2010/main" val="186421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預約區域選取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4000" y="2160589"/>
            <a:ext cx="4448002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可選擇要預約的樓層</a:t>
            </a:r>
            <a:endParaRPr lang="en-US" altLang="zh-TW" sz="2800" dirty="0"/>
          </a:p>
          <a:p>
            <a:r>
              <a:rPr lang="zh-TW" altLang="en-US" sz="2800" dirty="0"/>
              <a:t>各樓層均附簡介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7577" r="5274" b="14718"/>
          <a:stretch/>
        </p:blipFill>
        <p:spPr>
          <a:xfrm>
            <a:off x="846000" y="1440000"/>
            <a:ext cx="3006000" cy="50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98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0700"/>
            <a:ext cx="8596668" cy="660400"/>
          </a:xfrm>
        </p:spPr>
        <p:txBody>
          <a:bodyPr>
            <a:noAutofit/>
          </a:bodyPr>
          <a:lstStyle/>
          <a:p>
            <a:r>
              <a:rPr lang="zh-TW" altLang="en-US" sz="4400" b="1" dirty="0"/>
              <a:t>館區平面圖與超連結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4000" y="2160000"/>
            <a:ext cx="5222702" cy="461896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顯示所有公用空間</a:t>
            </a:r>
            <a:endParaRPr lang="en-US" altLang="zh-TW" sz="2800" dirty="0"/>
          </a:p>
          <a:p>
            <a:r>
              <a:rPr lang="zh-TW" altLang="en-US" sz="2800" dirty="0"/>
              <a:t>可預約的空間設置超連結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8058" r="5748" b="13797"/>
          <a:stretch/>
        </p:blipFill>
        <p:spPr>
          <a:xfrm>
            <a:off x="846000" y="1440000"/>
            <a:ext cx="3007113" cy="50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704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0700"/>
            <a:ext cx="8596668" cy="660400"/>
          </a:xfrm>
        </p:spPr>
        <p:txBody>
          <a:bodyPr>
            <a:noAutofit/>
          </a:bodyPr>
          <a:lstStyle/>
          <a:p>
            <a:r>
              <a:rPr lang="zh-TW" altLang="en-US" sz="4400" b="1" dirty="0"/>
              <a:t>紀錄查詢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4000" y="2160000"/>
            <a:ext cx="5222702" cy="461896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顯示所有預約紀錄</a:t>
            </a:r>
            <a:endParaRPr lang="en-US" altLang="zh-TW" sz="2800" dirty="0"/>
          </a:p>
          <a:p>
            <a:r>
              <a:rPr lang="zh-TW" altLang="en-US" sz="2800" dirty="0"/>
              <a:t>預約時間也都清楚記錄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5646"/>
            <a:ext cx="2632657" cy="50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60000" y="1800000"/>
            <a:ext cx="5450593" cy="1180616"/>
          </a:xfrm>
        </p:spPr>
        <p:txBody>
          <a:bodyPr/>
          <a:lstStyle/>
          <a:p>
            <a:pPr algn="ctr"/>
            <a:r>
              <a:rPr lang="en-US" altLang="zh-TW" sz="8000" b="1" dirty="0"/>
              <a:t>Thank You</a:t>
            </a:r>
            <a:endParaRPr lang="zh-TW" altLang="en-US" sz="8000" b="1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3204000" y="3420000"/>
            <a:ext cx="5061857" cy="815081"/>
          </a:xfrm>
        </p:spPr>
        <p:txBody>
          <a:bodyPr>
            <a:normAutofit/>
          </a:bodyPr>
          <a:lstStyle/>
          <a:p>
            <a:pPr algn="dist">
              <a:lnSpc>
                <a:spcPts val="5300"/>
              </a:lnSpc>
            </a:pPr>
            <a:r>
              <a:rPr lang="zh-TW" altLang="en-US" sz="4800" dirty="0"/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412133611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</TotalTime>
  <Words>65</Words>
  <Application>Microsoft Office PowerPoint</Application>
  <PresentationFormat>自訂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多面向</vt:lpstr>
      <vt:lpstr>圖資館空間預約系統</vt:lpstr>
      <vt:lpstr>測試</vt:lpstr>
      <vt:lpstr>等價劃分</vt:lpstr>
      <vt:lpstr>使用者介面截圖</vt:lpstr>
      <vt:lpstr>預約區域選取</vt:lpstr>
      <vt:lpstr>館區平面圖與超連結</vt:lpstr>
      <vt:lpstr>紀錄查詢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圖資館空間預約系統</dc:title>
  <dc:creator>User</dc:creator>
  <cp:lastModifiedBy>User</cp:lastModifiedBy>
  <cp:revision>22</cp:revision>
  <dcterms:created xsi:type="dcterms:W3CDTF">2017-11-29T08:02:15Z</dcterms:created>
  <dcterms:modified xsi:type="dcterms:W3CDTF">2018-01-04T02:17:23Z</dcterms:modified>
</cp:coreProperties>
</file>