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3" r:id="rId3"/>
    <p:sldId id="270" r:id="rId4"/>
    <p:sldId id="271" r:id="rId5"/>
    <p:sldId id="274" r:id="rId6"/>
    <p:sldId id="27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80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81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877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805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2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2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3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01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31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3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36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7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7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0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78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b="1" dirty="0"/>
              <a:t>圖資館空間預約系統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第</a:t>
            </a:r>
            <a:r>
              <a:rPr lang="en-US" altLang="zh-TW" sz="2000" dirty="0"/>
              <a:t>5</a:t>
            </a:r>
            <a:r>
              <a:rPr lang="zh-TW" altLang="en-US" sz="2000" dirty="0"/>
              <a:t>組 組員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0424070</a:t>
            </a:r>
            <a:r>
              <a:rPr lang="zh-TW" altLang="en-US" sz="2000" dirty="0"/>
              <a:t>潘俊仁</a:t>
            </a:r>
          </a:p>
        </p:txBody>
      </p:sp>
    </p:spTree>
    <p:extLst>
      <p:ext uri="{BB962C8B-B14F-4D97-AF65-F5344CB8AC3E}">
        <p14:creationId xmlns:p14="http://schemas.microsoft.com/office/powerpoint/2010/main" val="255924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7259" y="2969583"/>
            <a:ext cx="5055185" cy="918834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系統程式</a:t>
            </a:r>
          </a:p>
        </p:txBody>
      </p:sp>
    </p:spTree>
    <p:extLst>
      <p:ext uri="{BB962C8B-B14F-4D97-AF65-F5344CB8AC3E}">
        <p14:creationId xmlns:p14="http://schemas.microsoft.com/office/powerpoint/2010/main" val="64502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5"/>
          <a:stretch/>
        </p:blipFill>
        <p:spPr>
          <a:xfrm>
            <a:off x="262829" y="2071731"/>
            <a:ext cx="4192794" cy="25252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98"/>
          <a:stretch/>
        </p:blipFill>
        <p:spPr>
          <a:xfrm>
            <a:off x="4605252" y="350998"/>
            <a:ext cx="4608540" cy="49525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59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1" y="1338349"/>
            <a:ext cx="8403606" cy="43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7259" y="2969583"/>
            <a:ext cx="5055185" cy="918834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圖表</a:t>
            </a:r>
          </a:p>
        </p:txBody>
      </p:sp>
    </p:spTree>
    <p:extLst>
      <p:ext uri="{BB962C8B-B14F-4D97-AF65-F5344CB8AC3E}">
        <p14:creationId xmlns:p14="http://schemas.microsoft.com/office/powerpoint/2010/main" val="64502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類別圖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482044"/>
            <a:ext cx="8596312" cy="32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82678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609</TotalTime>
  <Words>20</Words>
  <Application>Microsoft Office PowerPoint</Application>
  <PresentationFormat>自訂</PresentationFormat>
  <Paragraphs>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多面向</vt:lpstr>
      <vt:lpstr>圖資館空間預約系統</vt:lpstr>
      <vt:lpstr>系統程式</vt:lpstr>
      <vt:lpstr>程式碼</vt:lpstr>
      <vt:lpstr>程式碼</vt:lpstr>
      <vt:lpstr>圖表</vt:lpstr>
      <vt:lpstr>類別圖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圖資館空間預約系統</dc:title>
  <dc:creator>User</dc:creator>
  <cp:lastModifiedBy>User</cp:lastModifiedBy>
  <cp:revision>22</cp:revision>
  <dcterms:created xsi:type="dcterms:W3CDTF">2017-11-29T08:02:15Z</dcterms:created>
  <dcterms:modified xsi:type="dcterms:W3CDTF">2018-01-04T02:16:52Z</dcterms:modified>
</cp:coreProperties>
</file>