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5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3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40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501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7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05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17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47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1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1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4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5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5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4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07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>
                <a:latin typeface="Arial Black" panose="020B0A04020102020204" pitchFamily="34" charset="0"/>
              </a:rPr>
              <a:t>Base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419" b="1" dirty="0" smtClean="0"/>
              <a:t>Estructuras de Datos y Algoritmo</a:t>
            </a:r>
          </a:p>
          <a:p>
            <a:r>
              <a:rPr lang="es-419" b="1" dirty="0" smtClean="0"/>
              <a:t>Grupo: 17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32550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05695" y="798489"/>
            <a:ext cx="2163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200" dirty="0" smtClean="0"/>
              <a:t>Eliminar</a:t>
            </a:r>
            <a:endParaRPr lang="es-MX" sz="4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712" b="10805"/>
          <a:stretch/>
        </p:blipFill>
        <p:spPr>
          <a:xfrm>
            <a:off x="515155" y="1552178"/>
            <a:ext cx="5344732" cy="31893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5" y="4893971"/>
            <a:ext cx="5344732" cy="167425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942" y="1695990"/>
            <a:ext cx="5593226" cy="264419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571817" y="310995"/>
            <a:ext cx="4831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200" dirty="0" smtClean="0"/>
              <a:t>Eliminar físicamente</a:t>
            </a:r>
            <a:endParaRPr lang="es-MX" sz="4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6190942" y="4597758"/>
            <a:ext cx="559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Esta parte toma un trabajo igual que la papelería de reciclaje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21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293064"/>
            <a:ext cx="5162261" cy="4463791"/>
          </a:xfrm>
        </p:spPr>
        <p:txBody>
          <a:bodyPr>
            <a:noAutofit/>
          </a:bodyPr>
          <a:lstStyle/>
          <a:p>
            <a:pPr algn="just"/>
            <a:r>
              <a:rPr lang="es-MX" sz="2800" dirty="0" smtClean="0"/>
              <a:t>Este programa puede ser de mucha ayuda para varias empresas que tengan informes que realizar y entregar en un tiempo establecido o también para los mayoría de usuarios que quieran tener mas ordenados sus tareas diarias   </a:t>
            </a:r>
            <a:endParaRPr lang="es-MX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672" y="1293064"/>
            <a:ext cx="4347821" cy="24809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27" y="4069723"/>
            <a:ext cx="4018469" cy="23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Objetivo: 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607916"/>
            <a:ext cx="10820400" cy="831975"/>
          </a:xfrm>
        </p:spPr>
        <p:txBody>
          <a:bodyPr/>
          <a:lstStyle/>
          <a:p>
            <a:pPr algn="just"/>
            <a:r>
              <a:rPr lang="es-MX" dirty="0"/>
              <a:t>Tener una base de guardado de una gran variedad de documentos y con su clasificación de estos dependiendo de </a:t>
            </a:r>
            <a:r>
              <a:rPr lang="es-MX" dirty="0" smtClean="0"/>
              <a:t>su fecha o código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853" y="2493290"/>
            <a:ext cx="4910916" cy="363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0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>
                <a:latin typeface="Arial Black" panose="020B0A04020102020204" pitchFamily="34" charset="0"/>
              </a:rPr>
              <a:t>Uso del Programa</a:t>
            </a:r>
            <a:endParaRPr lang="es-MX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318822"/>
            <a:ext cx="10893359" cy="4195481"/>
          </a:xfrm>
        </p:spPr>
        <p:txBody>
          <a:bodyPr/>
          <a:lstStyle/>
          <a:p>
            <a:pPr algn="just"/>
            <a:r>
              <a:rPr lang="es-ES" dirty="0" smtClean="0"/>
              <a:t>Es un </a:t>
            </a:r>
            <a:r>
              <a:rPr lang="es-ES" dirty="0"/>
              <a:t>programa en donde se podrá </a:t>
            </a:r>
            <a:r>
              <a:rPr lang="es-ES" dirty="0" smtClean="0"/>
              <a:t>manejar, modificar, mostrar y eliminar información que el usuario tenga que poner . </a:t>
            </a:r>
            <a:endParaRPr lang="es-ES" dirty="0" smtClean="0"/>
          </a:p>
          <a:p>
            <a:pPr algn="just"/>
            <a:r>
              <a:rPr lang="es-ES" dirty="0" smtClean="0"/>
              <a:t>Este programa servirá para que el usuario tenga un forma de tener ordenada sus trabajos y que se tienen que realizar o su descripción de este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296" y="2839701"/>
            <a:ext cx="6864987" cy="37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Que Lenguaje usa y que utiliza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414831"/>
            <a:ext cx="8946541" cy="4195481"/>
          </a:xfrm>
        </p:spPr>
        <p:txBody>
          <a:bodyPr/>
          <a:lstStyle/>
          <a:p>
            <a:r>
              <a:rPr lang="es-MX" b="1" dirty="0"/>
              <a:t>Lenguaje a utilizar: </a:t>
            </a:r>
            <a:r>
              <a:rPr lang="es-MX" dirty="0"/>
              <a:t>C </a:t>
            </a:r>
          </a:p>
          <a:p>
            <a:r>
              <a:rPr lang="es-419" dirty="0"/>
              <a:t> Herramientas a utilizar en el programa: Arreglo, </a:t>
            </a:r>
            <a:r>
              <a:rPr lang="es-419" dirty="0" smtClean="0"/>
              <a:t>apuntador, switch, if - else y </a:t>
            </a:r>
            <a:r>
              <a:rPr lang="es-419" dirty="0"/>
              <a:t>d</a:t>
            </a:r>
            <a:r>
              <a:rPr lang="es-419" dirty="0" smtClean="0"/>
              <a:t>atos abstractos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12572"/>
            <a:ext cx="2902391" cy="13881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786389" y="3512572"/>
            <a:ext cx="2069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struct</a:t>
            </a:r>
            <a:r>
              <a:rPr lang="es-MX" sz="1400" dirty="0"/>
              <a:t> nodo {</a:t>
            </a:r>
          </a:p>
          <a:p>
            <a:r>
              <a:rPr lang="es-MX" sz="1400" dirty="0" err="1"/>
              <a:t>tipoDato</a:t>
            </a:r>
            <a:r>
              <a:rPr lang="es-MX" sz="1400" dirty="0"/>
              <a:t> elemento1;</a:t>
            </a:r>
          </a:p>
          <a:p>
            <a:r>
              <a:rPr lang="es-MX" sz="1400" dirty="0" err="1"/>
              <a:t>tipoDato</a:t>
            </a:r>
            <a:r>
              <a:rPr lang="es-MX" sz="1400" dirty="0"/>
              <a:t> elemento2;</a:t>
            </a:r>
          </a:p>
          <a:p>
            <a:r>
              <a:rPr lang="es-MX" sz="1400" dirty="0"/>
              <a:t>…</a:t>
            </a:r>
          </a:p>
          <a:p>
            <a:r>
              <a:rPr lang="es-MX" sz="1400" dirty="0" err="1"/>
              <a:t>tipoDato</a:t>
            </a:r>
            <a:r>
              <a:rPr lang="es-MX" sz="1400" dirty="0"/>
              <a:t> </a:t>
            </a:r>
            <a:r>
              <a:rPr lang="es-MX" sz="1400" dirty="0" err="1"/>
              <a:t>elementoN</a:t>
            </a:r>
            <a:r>
              <a:rPr lang="es-MX" sz="1400" dirty="0"/>
              <a:t>;</a:t>
            </a:r>
          </a:p>
          <a:p>
            <a:r>
              <a:rPr lang="es-MX" sz="1400" dirty="0"/>
              <a:t>};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855594" y="3252515"/>
            <a:ext cx="3100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switch (</a:t>
            </a:r>
            <a:r>
              <a:rPr lang="es-MX" sz="1200" dirty="0" err="1"/>
              <a:t>opcion_a_evaluar</a:t>
            </a:r>
            <a:r>
              <a:rPr lang="es-MX" sz="1200" dirty="0"/>
              <a:t>){     </a:t>
            </a:r>
          </a:p>
          <a:p>
            <a:r>
              <a:rPr lang="es-MX" sz="1200" dirty="0"/>
              <a:t>	case valor1:         </a:t>
            </a:r>
          </a:p>
          <a:p>
            <a:r>
              <a:rPr lang="es-MX" sz="1200" dirty="0"/>
              <a:t>		/* Código a ejecutar*/     </a:t>
            </a:r>
          </a:p>
          <a:p>
            <a:r>
              <a:rPr lang="es-MX" sz="1200" dirty="0"/>
              <a:t>	break;     </a:t>
            </a:r>
          </a:p>
          <a:p>
            <a:r>
              <a:rPr lang="es-MX" sz="1200" dirty="0"/>
              <a:t>	</a:t>
            </a:r>
            <a:r>
              <a:rPr lang="es-MX" sz="1200" dirty="0" smtClean="0"/>
              <a:t>case </a:t>
            </a:r>
            <a:r>
              <a:rPr lang="es-MX" sz="1200" dirty="0" err="1"/>
              <a:t>valorN</a:t>
            </a:r>
            <a:r>
              <a:rPr lang="es-MX" sz="1200" dirty="0"/>
              <a:t>:         </a:t>
            </a:r>
          </a:p>
          <a:p>
            <a:r>
              <a:rPr lang="es-MX" sz="1200" dirty="0"/>
              <a:t>		/* Código a ejecutar*/     </a:t>
            </a:r>
          </a:p>
          <a:p>
            <a:r>
              <a:rPr lang="es-MX" sz="1200" dirty="0"/>
              <a:t>	break;     </a:t>
            </a:r>
          </a:p>
          <a:p>
            <a:r>
              <a:rPr lang="es-MX" sz="1200" dirty="0"/>
              <a:t>	default:         </a:t>
            </a:r>
          </a:p>
          <a:p>
            <a:r>
              <a:rPr lang="es-MX" sz="1200" dirty="0"/>
              <a:t>	/* Código a ejecutar*/ </a:t>
            </a:r>
          </a:p>
          <a:p>
            <a:r>
              <a:rPr lang="es-MX" sz="1200" dirty="0"/>
              <a:t>}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56183" y="3252515"/>
            <a:ext cx="27482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/>
              <a:t>if (</a:t>
            </a:r>
            <a:r>
              <a:rPr lang="es-MX" sz="1600" dirty="0" err="1"/>
              <a:t>expresión_lógica</a:t>
            </a:r>
            <a:r>
              <a:rPr lang="es-MX" sz="1600" dirty="0"/>
              <a:t>) {     </a:t>
            </a:r>
          </a:p>
          <a:p>
            <a:r>
              <a:rPr lang="es-MX" sz="1600" dirty="0"/>
              <a:t>// bloque de código a </a:t>
            </a:r>
            <a:r>
              <a:rPr lang="es-MX" sz="1600" dirty="0" smtClean="0"/>
              <a:t>ejecutar</a:t>
            </a:r>
          </a:p>
          <a:p>
            <a:r>
              <a:rPr lang="es-MX" sz="1600" dirty="0" smtClean="0"/>
              <a:t>else </a:t>
            </a:r>
            <a:endParaRPr lang="es-MX" sz="1600" dirty="0"/>
          </a:p>
          <a:p>
            <a:r>
              <a:rPr lang="es-MX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214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90940"/>
          </a:xfrm>
        </p:spPr>
        <p:txBody>
          <a:bodyPr/>
          <a:lstStyle/>
          <a:p>
            <a:r>
              <a:rPr lang="es-MX" dirty="0" smtClean="0"/>
              <a:t>Diagrama de flujo</a:t>
            </a:r>
            <a:endParaRPr lang="es-MX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19689" t="24577" r="54185" b="15832"/>
          <a:stretch/>
        </p:blipFill>
        <p:spPr bwMode="auto">
          <a:xfrm>
            <a:off x="338755" y="1833316"/>
            <a:ext cx="5534011" cy="4024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649" y="2400595"/>
            <a:ext cx="5892702" cy="28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60425"/>
              </p:ext>
            </p:extLst>
          </p:nvPr>
        </p:nvGraphicFramePr>
        <p:xfrm>
          <a:off x="2575775" y="1198220"/>
          <a:ext cx="7096258" cy="3991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884"/>
                <a:gridCol w="2365687"/>
                <a:gridCol w="2365687"/>
              </a:tblGrid>
              <a:tr h="5700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Variable: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Descripción: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Tipo: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0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Opción a elegir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Real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0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Código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Caracteres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0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Fecha o numero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Entero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0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Nombre del Registro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Información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0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Descripción del registro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Información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0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Archivo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Información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8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cómo se utiliza?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517511"/>
            <a:ext cx="7570611" cy="438101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350624" y="1517511"/>
            <a:ext cx="3482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selecciona el numero de la acción que el usuario desee realizar 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8350624" y="2766970"/>
            <a:ext cx="3482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Dependiendo del numero se hará diferentes trabajos y se dará instrucciones sencillas para que el usuario quiera realizar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08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7558" y="1392875"/>
            <a:ext cx="2303151" cy="925321"/>
          </a:xfrm>
        </p:spPr>
        <p:txBody>
          <a:bodyPr/>
          <a:lstStyle/>
          <a:p>
            <a:pPr algn="ctr"/>
            <a:r>
              <a:rPr lang="es-MX" dirty="0" smtClean="0"/>
              <a:t>Ingresar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3" y="2318196"/>
            <a:ext cx="5074276" cy="42371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45" y="2318196"/>
            <a:ext cx="5946744" cy="2408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45" y="4875471"/>
            <a:ext cx="5946744" cy="167987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638818" y="1445443"/>
            <a:ext cx="2318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200" dirty="0" smtClean="0"/>
              <a:t>Mostrar</a:t>
            </a:r>
            <a:endParaRPr lang="es-MX" sz="4200" dirty="0"/>
          </a:p>
        </p:txBody>
      </p:sp>
    </p:spTree>
    <p:extLst>
      <p:ext uri="{BB962C8B-B14F-4D97-AF65-F5344CB8AC3E}">
        <p14:creationId xmlns:p14="http://schemas.microsoft.com/office/powerpoint/2010/main" val="17283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30" y="1777285"/>
            <a:ext cx="5447822" cy="4726545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945765" y="851964"/>
            <a:ext cx="2303151" cy="925321"/>
          </a:xfrm>
        </p:spPr>
        <p:txBody>
          <a:bodyPr/>
          <a:lstStyle/>
          <a:p>
            <a:pPr algn="ctr"/>
            <a:r>
              <a:rPr lang="es-MX" dirty="0" smtClean="0"/>
              <a:t>Buscar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980" y="1777284"/>
            <a:ext cx="5628068" cy="3078051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7473451" y="851963"/>
            <a:ext cx="2936383" cy="92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 smtClean="0"/>
              <a:t>Modificar</a:t>
            </a: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980" y="5021330"/>
            <a:ext cx="5628068" cy="14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414</TotalTime>
  <Words>273</Words>
  <Application>Microsoft Office PowerPoint</Application>
  <PresentationFormat>Panorámica</PresentationFormat>
  <Paragraphs>65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Century Gothic</vt:lpstr>
      <vt:lpstr>Times New Roman</vt:lpstr>
      <vt:lpstr>Wingdings 3</vt:lpstr>
      <vt:lpstr>Ion</vt:lpstr>
      <vt:lpstr>Base de Datos</vt:lpstr>
      <vt:lpstr>Objetivo:  </vt:lpstr>
      <vt:lpstr>Uso del Programa</vt:lpstr>
      <vt:lpstr>Que Lenguaje usa y que utiliza </vt:lpstr>
      <vt:lpstr>Diagrama de flujo</vt:lpstr>
      <vt:lpstr>Presentación de PowerPoint</vt:lpstr>
      <vt:lpstr>cómo se utiliza?</vt:lpstr>
      <vt:lpstr>Ingresar </vt:lpstr>
      <vt:lpstr>Buscar</vt:lpstr>
      <vt:lpstr>Presentación de PowerPoint</vt:lpstr>
      <vt:lpstr>Conclusión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WILLY arroyo ch.</dc:creator>
  <cp:lastModifiedBy>WILLY arroyo ch.</cp:lastModifiedBy>
  <cp:revision>41</cp:revision>
  <dcterms:created xsi:type="dcterms:W3CDTF">2020-04-06T22:04:56Z</dcterms:created>
  <dcterms:modified xsi:type="dcterms:W3CDTF">2020-05-26T01:01:01Z</dcterms:modified>
</cp:coreProperties>
</file>