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>
                <a:latin typeface="Arial Black" panose="020B0A04020102020204" pitchFamily="34" charset="0"/>
              </a:rPr>
              <a:t>Base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b="1" dirty="0" smtClean="0"/>
              <a:t>Estructuras de Datos y Algoritmo</a:t>
            </a:r>
          </a:p>
          <a:p>
            <a:r>
              <a:rPr lang="es-419" b="1" dirty="0" smtClean="0"/>
              <a:t>Grupo: 17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255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Objetivo: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31975"/>
          </a:xfrm>
        </p:spPr>
        <p:txBody>
          <a:bodyPr/>
          <a:lstStyle/>
          <a:p>
            <a:pPr algn="just"/>
            <a:r>
              <a:rPr lang="es-MX" dirty="0"/>
              <a:t>Tener una base de guardado de una gran variedad de documentos y con su clasificación de estos dependiendo de hora, fecha y/o Tema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23" y="3026535"/>
            <a:ext cx="4118154" cy="30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latin typeface="Arial Black" panose="020B0A04020102020204" pitchFamily="34" charset="0"/>
              </a:rPr>
              <a:t>Uso del Programa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un </a:t>
            </a:r>
            <a:r>
              <a:rPr lang="es-ES" dirty="0"/>
              <a:t>programa en donde se podrá manejar por medio de </a:t>
            </a:r>
            <a:r>
              <a:rPr lang="es-ES" dirty="0" smtClean="0"/>
              <a:t>apartados </a:t>
            </a:r>
            <a:r>
              <a:rPr lang="es-ES" dirty="0"/>
              <a:t>en donde se clasificara de lo visto o lo que desee el usuario en donde dependiendo de sus usos.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57" y="3319921"/>
            <a:ext cx="5282485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6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Que Lenguaje usa y que utiliza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Lenguaje a utilizar: </a:t>
            </a:r>
            <a:r>
              <a:rPr lang="es-MX" dirty="0"/>
              <a:t>C </a:t>
            </a:r>
          </a:p>
          <a:p>
            <a:r>
              <a:rPr lang="es-419" dirty="0"/>
              <a:t> Herramientas a utilizar en el programa: Arreglo, apuntador, </a:t>
            </a:r>
            <a:r>
              <a:rPr lang="es-419" dirty="0" smtClean="0"/>
              <a:t>Datos abstractos y las pilas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141365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262</TotalTime>
  <Words>100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Century Gothic</vt:lpstr>
      <vt:lpstr>Estela de condensación</vt:lpstr>
      <vt:lpstr>Base de Datos</vt:lpstr>
      <vt:lpstr>Objetivo:  </vt:lpstr>
      <vt:lpstr>Uso del Programa</vt:lpstr>
      <vt:lpstr>Que Lenguaje usa y que utiliza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WILLY arroyo ch.</dc:creator>
  <cp:lastModifiedBy>WILLY arroyo ch.</cp:lastModifiedBy>
  <cp:revision>6</cp:revision>
  <dcterms:created xsi:type="dcterms:W3CDTF">2020-04-06T22:04:56Z</dcterms:created>
  <dcterms:modified xsi:type="dcterms:W3CDTF">2020-04-07T02:27:18Z</dcterms:modified>
</cp:coreProperties>
</file>