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754" r:id="rId1"/>
  </p:sldMasterIdLst>
  <p:notesMasterIdLst>
    <p:notesMasterId r:id="rId23"/>
  </p:notesMasterIdLst>
  <p:sldIdLst>
    <p:sldId id="256" r:id="rId2"/>
    <p:sldId id="258" r:id="rId3"/>
    <p:sldId id="286" r:id="rId4"/>
    <p:sldId id="287" r:id="rId5"/>
    <p:sldId id="259" r:id="rId6"/>
    <p:sldId id="282" r:id="rId7"/>
    <p:sldId id="261" r:id="rId8"/>
    <p:sldId id="263" r:id="rId9"/>
    <p:sldId id="264" r:id="rId10"/>
    <p:sldId id="267" r:id="rId11"/>
    <p:sldId id="288" r:id="rId12"/>
    <p:sldId id="289" r:id="rId13"/>
    <p:sldId id="273" r:id="rId14"/>
    <p:sldId id="271" r:id="rId15"/>
    <p:sldId id="272" r:id="rId16"/>
    <p:sldId id="283" r:id="rId17"/>
    <p:sldId id="284" r:id="rId18"/>
    <p:sldId id="274" r:id="rId19"/>
    <p:sldId id="278" r:id="rId20"/>
    <p:sldId id="281" r:id="rId21"/>
    <p:sldId id="285" r:id="rId22"/>
  </p:sldIdLst>
  <p:sldSz cx="9144000" cy="5143500" type="screen16x9"/>
  <p:notesSz cx="6858000" cy="9144000"/>
  <p:embeddedFontLst>
    <p:embeddedFont>
      <p:font typeface="Century Gothic" panose="020B0502020202020204" pitchFamily="34" charset="0"/>
      <p:regular r:id="rId24"/>
      <p:bold r:id="rId25"/>
      <p:italic r:id="rId26"/>
      <p:boldItalic r:id="rId27"/>
    </p:embeddedFont>
    <p:embeddedFont>
      <p:font typeface="Work Sans" panose="020B0604020202020204" charset="0"/>
      <p:regular r:id="rId28"/>
      <p:bold r:id="rId29"/>
      <p:italic r:id="rId30"/>
      <p:boldItalic r:id="rId31"/>
    </p:embeddedFont>
    <p:embeddedFont>
      <p:font typeface="Work Sans Regular" panose="020B0604020202020204" charset="0"/>
      <p:regular r:id="rId32"/>
      <p:bold r:id="rId33"/>
      <p:italic r:id="rId34"/>
      <p:boldItalic r:id="rId3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578AECC-2BF0-4C78-8A59-BA109A4FE1A9}">
  <a:tblStyle styleId="{8578AECC-2BF0-4C78-8A59-BA109A4FE1A9}"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5BACC72-4238-4D2C-A706-23D524BC960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5" autoAdjust="0"/>
    <p:restoredTop sz="94660"/>
  </p:normalViewPr>
  <p:slideViewPr>
    <p:cSldViewPr snapToGrid="0">
      <p:cViewPr varScale="1">
        <p:scale>
          <a:sx n="91" d="100"/>
          <a:sy n="91" d="100"/>
        </p:scale>
        <p:origin x="72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dirty="0"/>
              <a:t>Agregar </a:t>
            </a:r>
            <a:r>
              <a:rPr lang="es-MX" dirty="0" err="1"/>
              <a:t>img</a:t>
            </a:r>
            <a:r>
              <a:rPr lang="es-MX" dirty="0"/>
              <a:t> de chapa, cambiar fondo de presentación </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03128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dirty="0"/>
              <a:t>Cambiar colores terminal</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32357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59656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c680f8dda3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c680f8dda3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s-MX" sz="1100" dirty="0">
                <a:latin typeface="Arial" panose="020B0604020202020204" pitchFamily="34" charset="0"/>
                <a:ea typeface="Calibri" panose="020F0502020204030204" pitchFamily="34" charset="0"/>
              </a:rPr>
              <a:t>M</a:t>
            </a:r>
            <a:r>
              <a:rPr lang="es-MX" sz="1100" dirty="0">
                <a:effectLst/>
                <a:latin typeface="Arial" panose="020B0604020202020204" pitchFamily="34" charset="0"/>
                <a:ea typeface="Calibri" panose="020F0502020204030204" pitchFamily="34" charset="0"/>
              </a:rPr>
              <a:t>ediante la creación y programación de esta herramienta se logra realizar un sistema de monitorización y control automático en una cerradura eléctrica que permite o no el acceso, el cual podemos monitorear mediante un web streaming en una red local.</a:t>
            </a:r>
            <a:endParaRPr lang="es-MX" dirty="0"/>
          </a:p>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c680f8dda3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c680f8dda3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21041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s-MX" dirty="0">
                <a:latin typeface="Work Sans"/>
                <a:sym typeface="Work Sans"/>
              </a:rPr>
              <a:t>De una manera general el programa funciona de manera sencilla mediante un framework creamos un buffer al que se enviaran las imágenes que obtenemos mediante el modulo de cámara, mientras se generan estos frames se ejecuta también el reconocimiento facial en tiempo real y activando o desactivando los módulos utilizados mientras monitoreamos vía internet.</a:t>
            </a:r>
            <a:endParaRPr lang="es-MX"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41786305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s-MX" dirty="0">
                <a:latin typeface="Work Sans"/>
                <a:sym typeface="Work Sans"/>
              </a:rPr>
              <a:t>Poner en dos partes</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s-MX" dirty="0">
                <a:latin typeface="Work Sans"/>
                <a:sym typeface="Work Sans"/>
              </a:rPr>
              <a:t>De una manera general el programa funciona de manera sencilla mediante un framework creamos un buffer al que se enviaran las imágenes que obtenemos mediante el modulo de cámara, mientras se generan estos frames se ejecuta también el reconocimiento facial en tiempo real y activando o desactivando los módulos utilizados mientras monitoreamos vía internet.</a:t>
            </a:r>
            <a:endParaRPr lang="es-MX"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435680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dirty="0"/>
              <a:t>Cambiar texto blanco en fondo verde</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99545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s-MX" sz="1100" dirty="0">
                <a:effectLst/>
                <a:latin typeface="Work Sans Regular" panose="020B0604020202020204" charset="0"/>
                <a:ea typeface="Calibri" panose="020F0502020204030204" pitchFamily="34" charset="0"/>
                <a:cs typeface="Times New Roman" panose="02020603050405020304" pitchFamily="18" charset="0"/>
              </a:rPr>
              <a:t>Para la realización de este sistema se decidió utilizar el método LBPH debido a que es el mas eficiente en diferentes entornos.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Framework que nos ayuda a la creacion de la aplicacion asi como a poner en marcha el servidor</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s-MX" dirty="0"/>
              <a:t>Utilizamos una plantilla </a:t>
            </a:r>
            <a:r>
              <a:rPr lang="es-MX" dirty="0" err="1"/>
              <a:t>html</a:t>
            </a:r>
            <a:r>
              <a:rPr lang="es-MX" dirty="0"/>
              <a:t> para la </a:t>
            </a:r>
            <a:r>
              <a:rPr lang="es-MX" dirty="0" err="1"/>
              <a:t>creacion</a:t>
            </a:r>
            <a:r>
              <a:rPr lang="es-MX" dirty="0"/>
              <a:t> de nuestra pagina web  donde podremos monitorear mediante la </a:t>
            </a:r>
            <a:r>
              <a:rPr lang="es-MX" dirty="0" err="1"/>
              <a:t>camara</a:t>
            </a:r>
            <a:r>
              <a:rPr lang="es-MX" dirty="0"/>
              <a:t>.</a:t>
            </a:r>
          </a:p>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s-MX" sz="1100" dirty="0"/>
              <a:t>Debido a que la cerradura eléctrica es una carga inductiva esta genera interferencia en la </a:t>
            </a:r>
            <a:r>
              <a:rPr lang="es-MX" sz="1100" dirty="0" err="1"/>
              <a:t>comunicacion</a:t>
            </a:r>
            <a:r>
              <a:rPr lang="es-MX" sz="1100" dirty="0"/>
              <a:t> con la pantalla lcd.</a:t>
            </a:r>
          </a:p>
          <a:p>
            <a:pPr marL="0" lvl="0" indent="0" algn="ctr" rtl="0">
              <a:spcBef>
                <a:spcPts val="600"/>
              </a:spcBef>
              <a:spcAft>
                <a:spcPts val="0"/>
              </a:spcAft>
              <a:buNone/>
            </a:pPr>
            <a:r>
              <a:rPr lang="es-MX" sz="1100" b="1" dirty="0">
                <a:latin typeface="Work Sans"/>
                <a:ea typeface="Work Sans"/>
                <a:cs typeface="Work Sans"/>
                <a:sym typeface="Work Sans"/>
              </a:rPr>
              <a:t>Ciclo infinito</a:t>
            </a:r>
          </a:p>
          <a:p>
            <a:pPr marL="0" lvl="0" indent="0" algn="ctr" rtl="0">
              <a:spcBef>
                <a:spcPts val="600"/>
              </a:spcBef>
              <a:spcAft>
                <a:spcPts val="0"/>
              </a:spcAft>
              <a:buNone/>
            </a:pPr>
            <a:r>
              <a:rPr lang="en-US" sz="1100" dirty="0"/>
              <a:t>Dado que </a:t>
            </a:r>
            <a:r>
              <a:rPr lang="en-US" sz="1100" dirty="0" err="1"/>
              <a:t>el</a:t>
            </a:r>
            <a:r>
              <a:rPr lang="en-US" sz="1100" dirty="0"/>
              <a:t> </a:t>
            </a:r>
            <a:r>
              <a:rPr lang="en-US" sz="1100" dirty="0" err="1"/>
              <a:t>reconocimiento</a:t>
            </a:r>
            <a:r>
              <a:rPr lang="en-US" sz="1100" dirty="0"/>
              <a:t> facial </a:t>
            </a:r>
            <a:r>
              <a:rPr lang="en-US" sz="1100" dirty="0" err="1"/>
              <a:t>esta</a:t>
            </a:r>
            <a:r>
              <a:rPr lang="en-US" sz="1100" dirty="0"/>
              <a:t> dentro de la </a:t>
            </a:r>
            <a:r>
              <a:rPr lang="en-US" sz="1100" dirty="0" err="1"/>
              <a:t>funcion</a:t>
            </a:r>
            <a:r>
              <a:rPr lang="en-US" sz="1100" dirty="0"/>
              <a:t> que </a:t>
            </a:r>
            <a:r>
              <a:rPr lang="en-US" sz="1100" dirty="0" err="1"/>
              <a:t>envia</a:t>
            </a:r>
            <a:r>
              <a:rPr lang="en-US" sz="1100" dirty="0"/>
              <a:t> frame a frame, </a:t>
            </a:r>
            <a:r>
              <a:rPr lang="en-US" sz="1100" dirty="0" err="1"/>
              <a:t>algunas</a:t>
            </a:r>
            <a:r>
              <a:rPr lang="en-US" sz="1100" dirty="0"/>
              <a:t> </a:t>
            </a:r>
            <a:r>
              <a:rPr lang="en-US" sz="1100" dirty="0" err="1"/>
              <a:t>funciones</a:t>
            </a:r>
            <a:r>
              <a:rPr lang="en-US" sz="1100" dirty="0"/>
              <a:t> se </a:t>
            </a:r>
            <a:r>
              <a:rPr lang="en-US" sz="1100" dirty="0" err="1"/>
              <a:t>encontraban</a:t>
            </a:r>
            <a:r>
              <a:rPr lang="en-US" sz="1100" dirty="0"/>
              <a:t> </a:t>
            </a:r>
            <a:r>
              <a:rPr lang="en-US" sz="1100" dirty="0" err="1"/>
              <a:t>en</a:t>
            </a:r>
            <a:r>
              <a:rPr lang="en-US" sz="1100" dirty="0"/>
              <a:t> un </a:t>
            </a:r>
            <a:r>
              <a:rPr lang="en-US" sz="1100" dirty="0" err="1"/>
              <a:t>ciclo</a:t>
            </a:r>
            <a:r>
              <a:rPr lang="en-US" sz="1100" dirty="0"/>
              <a:t> que las </a:t>
            </a:r>
            <a:r>
              <a:rPr lang="en-US" sz="1100" dirty="0" err="1"/>
              <a:t>repetia</a:t>
            </a:r>
            <a:r>
              <a:rPr lang="en-US" sz="1100" dirty="0"/>
              <a:t> </a:t>
            </a:r>
          </a:p>
          <a:p>
            <a:pPr marL="0" lvl="0" indent="0" algn="ctr" rtl="0">
              <a:spcBef>
                <a:spcPts val="600"/>
              </a:spcBef>
              <a:spcAft>
                <a:spcPts val="0"/>
              </a:spcAft>
              <a:buNone/>
            </a:pPr>
            <a:r>
              <a:rPr lang="es-MX" sz="1100" b="1" dirty="0">
                <a:latin typeface="Work Sans"/>
                <a:ea typeface="Work Sans"/>
                <a:cs typeface="Work Sans"/>
                <a:sym typeface="Work Sans"/>
              </a:rPr>
              <a:t>Lentitud de streaming y funciones</a:t>
            </a:r>
          </a:p>
          <a:p>
            <a:pPr marL="0" lvl="0" indent="0" algn="ctr" rtl="0">
              <a:spcBef>
                <a:spcPts val="600"/>
              </a:spcBef>
              <a:spcAft>
                <a:spcPts val="0"/>
              </a:spcAft>
              <a:buNone/>
            </a:pPr>
            <a:r>
              <a:rPr lang="es-MX" sz="1100" dirty="0"/>
              <a:t>Debido a la problemática anterior el programa consumía demasiados recursos lo que hacia que el </a:t>
            </a:r>
            <a:r>
              <a:rPr lang="es-MX" sz="1100" dirty="0" err="1"/>
              <a:t>stream</a:t>
            </a:r>
            <a:r>
              <a:rPr lang="es-MX" sz="1100" dirty="0"/>
              <a:t> fuera lento al reconocer o se trabara.</a:t>
            </a:r>
          </a:p>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46303" y="709435"/>
            <a:ext cx="6477805" cy="1963916"/>
          </a:xfrm>
        </p:spPr>
        <p:txBody>
          <a:bodyPr bIns="0" anchor="b">
            <a:normAutofit/>
          </a:bodyPr>
          <a:lstStyle>
            <a:lvl1pPr algn="l">
              <a:defRPr sz="4950"/>
            </a:lvl1pPr>
          </a:lstStyle>
          <a:p>
            <a:r>
              <a:rPr lang="en-US"/>
              <a:t>Click to edit Master title style</a:t>
            </a:r>
            <a:endParaRPr lang="en-US" dirty="0"/>
          </a:p>
        </p:txBody>
      </p:sp>
      <p:sp>
        <p:nvSpPr>
          <p:cNvPr id="3" name="Subtitle 2"/>
          <p:cNvSpPr>
            <a:spLocks noGrp="1"/>
          </p:cNvSpPr>
          <p:nvPr>
            <p:ph type="subTitle" idx="1"/>
          </p:nvPr>
        </p:nvSpPr>
        <p:spPr>
          <a:xfrm>
            <a:off x="846303" y="2673351"/>
            <a:ext cx="6477804" cy="803321"/>
          </a:xfrm>
        </p:spPr>
        <p:txBody>
          <a:bodyPr tIns="91440" bIns="91440">
            <a:normAutofit/>
          </a:bodyPr>
          <a:lstStyle>
            <a:lvl1pPr marL="0" indent="0" algn="l">
              <a:buNone/>
              <a:defRPr sz="1350" b="0">
                <a:solidFill>
                  <a:schemeClr val="tx1"/>
                </a:solidFill>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016143-E03C-4CFD-AFDC-14E5BDEA754C}" type="datetimeFigureOut">
              <a:rPr lang="en-US" smtClean="0"/>
              <a:t>6/23/2021</a:t>
            </a:fld>
            <a:endParaRPr lang="en-US" dirty="0"/>
          </a:p>
        </p:txBody>
      </p:sp>
      <p:sp>
        <p:nvSpPr>
          <p:cNvPr id="5" name="Footer Placeholder 4"/>
          <p:cNvSpPr>
            <a:spLocks noGrp="1"/>
          </p:cNvSpPr>
          <p:nvPr>
            <p:ph type="ftr" sz="quarter" idx="11"/>
          </p:nvPr>
        </p:nvSpPr>
        <p:spPr>
          <a:xfrm>
            <a:off x="845343" y="246981"/>
            <a:ext cx="4457751" cy="231901"/>
          </a:xfrm>
        </p:spPr>
        <p:txBody>
          <a:bodyPr/>
          <a:lstStyle/>
          <a:p>
            <a:endParaRPr lang="en-US" dirty="0"/>
          </a:p>
        </p:txBody>
      </p:sp>
      <p:sp>
        <p:nvSpPr>
          <p:cNvPr id="6" name="Slide Number Placeholder 5"/>
          <p:cNvSpPr>
            <a:spLocks noGrp="1"/>
          </p:cNvSpPr>
          <p:nvPr>
            <p:ph type="sldNum" sz="quarter" idx="12"/>
          </p:nvPr>
        </p:nvSpPr>
        <p:spPr>
          <a:xfrm>
            <a:off x="7443295" y="101197"/>
            <a:ext cx="608264" cy="377684"/>
          </a:xfrm>
        </p:spPr>
        <p:txBody>
          <a:bodyPr/>
          <a:lstStyle/>
          <a:p>
            <a:pPr marL="0" lvl="0" indent="0" algn="r" rtl="0">
              <a:spcBef>
                <a:spcPts val="0"/>
              </a:spcBef>
              <a:spcAft>
                <a:spcPts val="0"/>
              </a:spcAft>
              <a:buNone/>
            </a:pPr>
            <a:fld id="{00000000-1234-1234-1234-123412341234}" type="slidenum">
              <a:rPr lang="en" smtClean="0"/>
              <a:t>‹#›</a:t>
            </a:fld>
            <a:endParaRPr lang="e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844095" y="482598"/>
            <a:ext cx="7207758" cy="116586"/>
          </a:xfrm>
          <a:prstGeom prst="rect">
            <a:avLst/>
          </a:prstGeom>
          <a:noFill/>
          <a:ln>
            <a:noFill/>
          </a:ln>
        </p:spPr>
      </p:pic>
    </p:spTree>
    <p:extLst>
      <p:ext uri="{BB962C8B-B14F-4D97-AF65-F5344CB8AC3E}">
        <p14:creationId xmlns:p14="http://schemas.microsoft.com/office/powerpoint/2010/main" val="3298731694"/>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33E54A-A8CA-48C1-9504-691B58049D29}" type="datetimeFigureOut">
              <a:rPr lang="en-US" smtClean="0"/>
              <a:t>6/23/2021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844095" y="482598"/>
            <a:ext cx="7207758" cy="116586"/>
          </a:xfrm>
          <a:prstGeom prst="rect">
            <a:avLst/>
          </a:prstGeom>
          <a:noFill/>
          <a:ln>
            <a:noFill/>
          </a:ln>
        </p:spPr>
      </p:pic>
    </p:spTree>
    <p:extLst>
      <p:ext uri="{BB962C8B-B14F-4D97-AF65-F5344CB8AC3E}">
        <p14:creationId xmlns:p14="http://schemas.microsoft.com/office/powerpoint/2010/main" val="318167268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3532" y="599230"/>
            <a:ext cx="1211807" cy="3494917"/>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47702" y="599230"/>
            <a:ext cx="5871623" cy="34949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F6C806-BBF7-471C-9527-881CE2266695}" type="datetimeFigureOut">
              <a:rPr lang="en-US" smtClean="0"/>
              <a:t>6/23/2021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6481709" y="2285187"/>
            <a:ext cx="3497580" cy="116586"/>
          </a:xfrm>
          <a:prstGeom prst="rect">
            <a:avLst/>
          </a:prstGeom>
          <a:noFill/>
          <a:ln>
            <a:noFill/>
          </a:ln>
        </p:spPr>
      </p:pic>
    </p:spTree>
    <p:extLst>
      <p:ext uri="{BB962C8B-B14F-4D97-AF65-F5344CB8AC3E}">
        <p14:creationId xmlns:p14="http://schemas.microsoft.com/office/powerpoint/2010/main" val="334638053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1" name="Google Shape;11;p2"/>
          <p:cNvSpPr txBox="1">
            <a:spLocks noGrp="1"/>
          </p:cNvSpPr>
          <p:nvPr>
            <p:ph type="ctrTitle"/>
          </p:nvPr>
        </p:nvSpPr>
        <p:spPr>
          <a:xfrm>
            <a:off x="1048725" y="3058625"/>
            <a:ext cx="4914000" cy="11598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extLst>
      <p:ext uri="{BB962C8B-B14F-4D97-AF65-F5344CB8AC3E}">
        <p14:creationId xmlns:p14="http://schemas.microsoft.com/office/powerpoint/2010/main" val="37740515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2"/>
        <p:cNvGrpSpPr/>
        <p:nvPr/>
      </p:nvGrpSpPr>
      <p:grpSpPr>
        <a:xfrm>
          <a:off x="0" y="0"/>
          <a:ext cx="0" cy="0"/>
          <a:chOff x="0" y="0"/>
          <a:chExt cx="0" cy="0"/>
        </a:xfrm>
      </p:grpSpPr>
      <p:sp>
        <p:nvSpPr>
          <p:cNvPr id="14" name="Google Shape;14;p3"/>
          <p:cNvSpPr txBox="1">
            <a:spLocks noGrp="1"/>
          </p:cNvSpPr>
          <p:nvPr>
            <p:ph type="ctrTitle"/>
          </p:nvPr>
        </p:nvSpPr>
        <p:spPr>
          <a:xfrm>
            <a:off x="1012800" y="2497750"/>
            <a:ext cx="49500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000"/>
              <a:buNone/>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 name="Google Shape;15;p3"/>
          <p:cNvSpPr txBox="1">
            <a:spLocks noGrp="1"/>
          </p:cNvSpPr>
          <p:nvPr>
            <p:ph type="subTitle" idx="1"/>
          </p:nvPr>
        </p:nvSpPr>
        <p:spPr>
          <a:xfrm>
            <a:off x="1012800" y="3678252"/>
            <a:ext cx="4950000" cy="784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0000"/>
              </a:buClr>
              <a:buSzPts val="2000"/>
              <a:buNone/>
              <a:defRPr>
                <a:solidFill>
                  <a:srgbClr val="000000"/>
                </a:solidFill>
              </a:defRPr>
            </a:lvl1pPr>
            <a:lvl2pPr lvl="1" rtl="0">
              <a:spcBef>
                <a:spcPts val="0"/>
              </a:spcBef>
              <a:spcAft>
                <a:spcPts val="0"/>
              </a:spcAft>
              <a:buClr>
                <a:srgbClr val="000000"/>
              </a:buClr>
              <a:buSzPts val="2000"/>
              <a:buNone/>
              <a:defRPr>
                <a:solidFill>
                  <a:srgbClr val="000000"/>
                </a:solidFill>
              </a:defRPr>
            </a:lvl2pPr>
            <a:lvl3pPr lvl="2" rtl="0">
              <a:spcBef>
                <a:spcPts val="0"/>
              </a:spcBef>
              <a:spcAft>
                <a:spcPts val="0"/>
              </a:spcAft>
              <a:buClr>
                <a:srgbClr val="000000"/>
              </a:buClr>
              <a:buSzPts val="2000"/>
              <a:buNone/>
              <a:defRPr>
                <a:solidFill>
                  <a:srgbClr val="000000"/>
                </a:solidFill>
              </a:defRPr>
            </a:lvl3pPr>
            <a:lvl4pPr lvl="3" rtl="0">
              <a:spcBef>
                <a:spcPts val="0"/>
              </a:spcBef>
              <a:spcAft>
                <a:spcPts val="0"/>
              </a:spcAft>
              <a:buClr>
                <a:srgbClr val="000000"/>
              </a:buClr>
              <a:buSzPts val="2000"/>
              <a:buNone/>
              <a:defRPr>
                <a:solidFill>
                  <a:srgbClr val="000000"/>
                </a:solidFill>
              </a:defRPr>
            </a:lvl4pPr>
            <a:lvl5pPr lvl="4" rtl="0">
              <a:spcBef>
                <a:spcPts val="0"/>
              </a:spcBef>
              <a:spcAft>
                <a:spcPts val="0"/>
              </a:spcAft>
              <a:buClr>
                <a:srgbClr val="000000"/>
              </a:buClr>
              <a:buSzPts val="2000"/>
              <a:buNone/>
              <a:defRPr>
                <a:solidFill>
                  <a:srgbClr val="000000"/>
                </a:solidFill>
              </a:defRPr>
            </a:lvl5pPr>
            <a:lvl6pPr lvl="5" rtl="0">
              <a:spcBef>
                <a:spcPts val="0"/>
              </a:spcBef>
              <a:spcAft>
                <a:spcPts val="0"/>
              </a:spcAft>
              <a:buClr>
                <a:srgbClr val="000000"/>
              </a:buClr>
              <a:buSzPts val="2000"/>
              <a:buNone/>
              <a:defRPr>
                <a:solidFill>
                  <a:srgbClr val="000000"/>
                </a:solidFill>
              </a:defRPr>
            </a:lvl6pPr>
            <a:lvl7pPr lvl="6" rtl="0">
              <a:spcBef>
                <a:spcPts val="0"/>
              </a:spcBef>
              <a:spcAft>
                <a:spcPts val="0"/>
              </a:spcAft>
              <a:buClr>
                <a:srgbClr val="000000"/>
              </a:buClr>
              <a:buSzPts val="2000"/>
              <a:buNone/>
              <a:defRPr>
                <a:solidFill>
                  <a:srgbClr val="000000"/>
                </a:solidFill>
              </a:defRPr>
            </a:lvl7pPr>
            <a:lvl8pPr lvl="7" rtl="0">
              <a:spcBef>
                <a:spcPts val="0"/>
              </a:spcBef>
              <a:spcAft>
                <a:spcPts val="0"/>
              </a:spcAft>
              <a:buClr>
                <a:srgbClr val="000000"/>
              </a:buClr>
              <a:buSzPts val="2000"/>
              <a:buNone/>
              <a:defRPr>
                <a:solidFill>
                  <a:srgbClr val="000000"/>
                </a:solidFill>
              </a:defRPr>
            </a:lvl8pPr>
            <a:lvl9pPr lvl="8" rtl="0">
              <a:spcBef>
                <a:spcPts val="0"/>
              </a:spcBef>
              <a:spcAft>
                <a:spcPts val="0"/>
              </a:spcAft>
              <a:buClr>
                <a:srgbClr val="000000"/>
              </a:buClr>
              <a:buSzPts val="2000"/>
              <a:buNone/>
              <a:defRPr>
                <a:solidFill>
                  <a:srgbClr val="000000"/>
                </a:solidFill>
              </a:defRPr>
            </a:lvl9pPr>
          </a:lstStyle>
          <a:p>
            <a:endParaRPr/>
          </a:p>
        </p:txBody>
      </p:sp>
    </p:spTree>
    <p:extLst>
      <p:ext uri="{BB962C8B-B14F-4D97-AF65-F5344CB8AC3E}">
        <p14:creationId xmlns:p14="http://schemas.microsoft.com/office/powerpoint/2010/main" val="41083936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2"/>
        <p:cNvGrpSpPr/>
        <p:nvPr/>
      </p:nvGrpSpPr>
      <p:grpSpPr>
        <a:xfrm>
          <a:off x="0" y="0"/>
          <a:ext cx="0" cy="0"/>
          <a:chOff x="0" y="0"/>
          <a:chExt cx="0" cy="0"/>
        </a:xfrm>
      </p:grpSpPr>
      <p:sp>
        <p:nvSpPr>
          <p:cNvPr id="24" name="Google Shape;24;p5"/>
          <p:cNvSpPr txBox="1">
            <a:spLocks noGrp="1"/>
          </p:cNvSpPr>
          <p:nvPr>
            <p:ph type="title"/>
          </p:nvPr>
        </p:nvSpPr>
        <p:spPr>
          <a:xfrm>
            <a:off x="869150" y="847600"/>
            <a:ext cx="5092200" cy="13602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25" name="Google Shape;25;p5"/>
          <p:cNvSpPr txBox="1">
            <a:spLocks noGrp="1"/>
          </p:cNvSpPr>
          <p:nvPr>
            <p:ph type="body" idx="1"/>
          </p:nvPr>
        </p:nvSpPr>
        <p:spPr>
          <a:xfrm>
            <a:off x="869150" y="2312925"/>
            <a:ext cx="7405800" cy="20040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26" name="Google Shape;26;p5"/>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837417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27"/>
        <p:cNvGrpSpPr/>
        <p:nvPr/>
      </p:nvGrpSpPr>
      <p:grpSpPr>
        <a:xfrm>
          <a:off x="0" y="0"/>
          <a:ext cx="0" cy="0"/>
          <a:chOff x="0" y="0"/>
          <a:chExt cx="0" cy="0"/>
        </a:xfrm>
      </p:grpSpPr>
      <p:sp>
        <p:nvSpPr>
          <p:cNvPr id="29" name="Google Shape;29;p6"/>
          <p:cNvSpPr txBox="1">
            <a:spLocks noGrp="1"/>
          </p:cNvSpPr>
          <p:nvPr>
            <p:ph type="title"/>
          </p:nvPr>
        </p:nvSpPr>
        <p:spPr>
          <a:xfrm>
            <a:off x="869150" y="847600"/>
            <a:ext cx="5092200" cy="13602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30" name="Google Shape;30;p6"/>
          <p:cNvSpPr txBox="1">
            <a:spLocks noGrp="1"/>
          </p:cNvSpPr>
          <p:nvPr>
            <p:ph type="body" idx="1"/>
          </p:nvPr>
        </p:nvSpPr>
        <p:spPr>
          <a:xfrm>
            <a:off x="869150" y="2312925"/>
            <a:ext cx="3594600" cy="2133300"/>
          </a:xfrm>
          <a:prstGeom prst="rect">
            <a:avLst/>
          </a:prstGeom>
        </p:spPr>
        <p:txBody>
          <a:bodyPr spcFirstLastPara="1" wrap="square" lIns="91425" tIns="91425" rIns="91425" bIns="91425" anchor="t" anchorCtr="0">
            <a:noAutofit/>
          </a:bodyPr>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1" name="Google Shape;31;p6"/>
          <p:cNvSpPr txBox="1">
            <a:spLocks noGrp="1"/>
          </p:cNvSpPr>
          <p:nvPr>
            <p:ph type="body" idx="2"/>
          </p:nvPr>
        </p:nvSpPr>
        <p:spPr>
          <a:xfrm>
            <a:off x="4680228" y="2312925"/>
            <a:ext cx="3594600" cy="2133300"/>
          </a:xfrm>
          <a:prstGeom prst="rect">
            <a:avLst/>
          </a:prstGeom>
        </p:spPr>
        <p:txBody>
          <a:bodyPr spcFirstLastPara="1" wrap="square" lIns="91425" tIns="91425" rIns="91425" bIns="91425" anchor="t" anchorCtr="0">
            <a:noAutofit/>
          </a:bodyPr>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2" name="Google Shape;32;p6"/>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1214623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33"/>
        <p:cNvGrpSpPr/>
        <p:nvPr/>
      </p:nvGrpSpPr>
      <p:grpSpPr>
        <a:xfrm>
          <a:off x="0" y="0"/>
          <a:ext cx="0" cy="0"/>
          <a:chOff x="0" y="0"/>
          <a:chExt cx="0" cy="0"/>
        </a:xfrm>
      </p:grpSpPr>
      <p:sp>
        <p:nvSpPr>
          <p:cNvPr id="35" name="Google Shape;35;p7"/>
          <p:cNvSpPr txBox="1">
            <a:spLocks noGrp="1"/>
          </p:cNvSpPr>
          <p:nvPr>
            <p:ph type="title"/>
          </p:nvPr>
        </p:nvSpPr>
        <p:spPr>
          <a:xfrm>
            <a:off x="869150" y="847600"/>
            <a:ext cx="5092200" cy="1360200"/>
          </a:xfrm>
          <a:prstGeom prst="rect">
            <a:avLst/>
          </a:prstGeom>
        </p:spPr>
        <p:txBody>
          <a:bodyPr spcFirstLastPara="1" wrap="square" lIns="91425" tIns="91425" rIns="91425" bIns="91425" anchor="b"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36" name="Google Shape;36;p7"/>
          <p:cNvSpPr txBox="1">
            <a:spLocks noGrp="1"/>
          </p:cNvSpPr>
          <p:nvPr>
            <p:ph type="body" idx="1"/>
          </p:nvPr>
        </p:nvSpPr>
        <p:spPr>
          <a:xfrm>
            <a:off x="869150" y="2312925"/>
            <a:ext cx="2366400" cy="20400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7" name="Google Shape;37;p7"/>
          <p:cNvSpPr txBox="1">
            <a:spLocks noGrp="1"/>
          </p:cNvSpPr>
          <p:nvPr>
            <p:ph type="body" idx="2"/>
          </p:nvPr>
        </p:nvSpPr>
        <p:spPr>
          <a:xfrm>
            <a:off x="3356739" y="2312925"/>
            <a:ext cx="2366400" cy="20400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8" name="Google Shape;38;p7"/>
          <p:cNvSpPr txBox="1">
            <a:spLocks noGrp="1"/>
          </p:cNvSpPr>
          <p:nvPr>
            <p:ph type="body" idx="3"/>
          </p:nvPr>
        </p:nvSpPr>
        <p:spPr>
          <a:xfrm>
            <a:off x="5844329" y="2312925"/>
            <a:ext cx="2366400" cy="20400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9" name="Google Shape;39;p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9395613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4"/>
        <p:cNvGrpSpPr/>
        <p:nvPr/>
      </p:nvGrpSpPr>
      <p:grpSpPr>
        <a:xfrm>
          <a:off x="0" y="0"/>
          <a:ext cx="0" cy="0"/>
          <a:chOff x="0" y="0"/>
          <a:chExt cx="0" cy="0"/>
        </a:xfrm>
      </p:grpSpPr>
      <p:sp>
        <p:nvSpPr>
          <p:cNvPr id="46" name="Google Shape;46;p9"/>
          <p:cNvSpPr txBox="1">
            <a:spLocks noGrp="1"/>
          </p:cNvSpPr>
          <p:nvPr>
            <p:ph type="body" idx="1"/>
          </p:nvPr>
        </p:nvSpPr>
        <p:spPr>
          <a:xfrm>
            <a:off x="840425" y="3949100"/>
            <a:ext cx="7463100" cy="519600"/>
          </a:xfrm>
          <a:prstGeom prst="rect">
            <a:avLst/>
          </a:prstGeom>
        </p:spPr>
        <p:txBody>
          <a:bodyPr spcFirstLastPara="1" wrap="square" lIns="91425" tIns="91425" rIns="91425" bIns="91425" anchor="t" anchorCtr="0">
            <a:noAutofit/>
          </a:bodyPr>
          <a:lstStyle>
            <a:lvl1pPr marL="457200" lvl="0" indent="-228600">
              <a:spcBef>
                <a:spcPts val="360"/>
              </a:spcBef>
              <a:spcAft>
                <a:spcPts val="0"/>
              </a:spcAft>
              <a:buSzPts val="1800"/>
              <a:buFont typeface="Work Sans"/>
              <a:buNone/>
              <a:defRPr sz="1800" b="1">
                <a:latin typeface="Work Sans"/>
                <a:ea typeface="Work Sans"/>
                <a:cs typeface="Work Sans"/>
                <a:sym typeface="Work Sans"/>
              </a:defRPr>
            </a:lvl1pPr>
          </a:lstStyle>
          <a:p>
            <a:endParaRPr/>
          </a:p>
        </p:txBody>
      </p:sp>
      <p:sp>
        <p:nvSpPr>
          <p:cNvPr id="47" name="Google Shape;47;p9"/>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lvl1pPr lvl="0">
              <a:buNone/>
              <a:defRPr>
                <a:latin typeface="Work Sans"/>
                <a:ea typeface="Work Sans"/>
                <a:cs typeface="Work Sans"/>
                <a:sym typeface="Work Sans"/>
              </a:defRPr>
            </a:lvl1pPr>
            <a:lvl2pPr lvl="1">
              <a:buNone/>
              <a:defRPr>
                <a:latin typeface="Work Sans"/>
                <a:ea typeface="Work Sans"/>
                <a:cs typeface="Work Sans"/>
                <a:sym typeface="Work Sans"/>
              </a:defRPr>
            </a:lvl2pPr>
            <a:lvl3pPr lvl="2">
              <a:buNone/>
              <a:defRPr>
                <a:latin typeface="Work Sans"/>
                <a:ea typeface="Work Sans"/>
                <a:cs typeface="Work Sans"/>
                <a:sym typeface="Work Sans"/>
              </a:defRPr>
            </a:lvl3pPr>
            <a:lvl4pPr lvl="3">
              <a:buNone/>
              <a:defRPr>
                <a:latin typeface="Work Sans"/>
                <a:ea typeface="Work Sans"/>
                <a:cs typeface="Work Sans"/>
                <a:sym typeface="Work Sans"/>
              </a:defRPr>
            </a:lvl4pPr>
            <a:lvl5pPr lvl="4">
              <a:buNone/>
              <a:defRPr>
                <a:latin typeface="Work Sans"/>
                <a:ea typeface="Work Sans"/>
                <a:cs typeface="Work Sans"/>
                <a:sym typeface="Work Sans"/>
              </a:defRPr>
            </a:lvl5pPr>
            <a:lvl6pPr lvl="5">
              <a:buNone/>
              <a:defRPr>
                <a:latin typeface="Work Sans"/>
                <a:ea typeface="Work Sans"/>
                <a:cs typeface="Work Sans"/>
                <a:sym typeface="Work Sans"/>
              </a:defRPr>
            </a:lvl6pPr>
            <a:lvl7pPr lvl="6">
              <a:buNone/>
              <a:defRPr>
                <a:latin typeface="Work Sans"/>
                <a:ea typeface="Work Sans"/>
                <a:cs typeface="Work Sans"/>
                <a:sym typeface="Work Sans"/>
              </a:defRPr>
            </a:lvl7pPr>
            <a:lvl8pPr lvl="7">
              <a:buNone/>
              <a:defRPr>
                <a:latin typeface="Work Sans"/>
                <a:ea typeface="Work Sans"/>
                <a:cs typeface="Work Sans"/>
                <a:sym typeface="Work Sans"/>
              </a:defRPr>
            </a:lvl8pPr>
            <a:lvl9pPr lvl="8">
              <a:buNone/>
              <a:defRPr>
                <a:latin typeface="Work Sans"/>
                <a:ea typeface="Work Sans"/>
                <a:cs typeface="Work Sans"/>
                <a:sym typeface="Work Sans"/>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086689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900"/>
            </a:lvl1pPr>
          </a:lstStyle>
          <a:p>
            <a:fld id="{78C94063-DF36-4330-A365-08DA1FA5B7D6}" type="datetimeFigureOut">
              <a:rPr lang="en-US" smtClean="0"/>
              <a:t>6/23/2021</a:t>
            </a:fld>
            <a:endParaRPr lang="en-US" dirty="0"/>
          </a:p>
        </p:txBody>
      </p:sp>
      <p:sp>
        <p:nvSpPr>
          <p:cNvPr id="5" name="Footer Placeholder 4"/>
          <p:cNvSpPr>
            <a:spLocks noGrp="1"/>
          </p:cNvSpPr>
          <p:nvPr>
            <p:ph type="ftr" sz="quarter" idx="11"/>
          </p:nvPr>
        </p:nvSpPr>
        <p:spPr/>
        <p:txBody>
          <a:bodyPr/>
          <a:lstStyle>
            <a:lvl1pPr>
              <a:defRPr sz="900"/>
            </a:lvl1p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844095" y="482598"/>
            <a:ext cx="7207758" cy="116586"/>
          </a:xfrm>
          <a:prstGeom prst="rect">
            <a:avLst/>
          </a:prstGeom>
          <a:noFill/>
          <a:ln>
            <a:noFill/>
          </a:ln>
        </p:spPr>
      </p:pic>
    </p:spTree>
    <p:extLst>
      <p:ext uri="{BB962C8B-B14F-4D97-AF65-F5344CB8AC3E}">
        <p14:creationId xmlns:p14="http://schemas.microsoft.com/office/powerpoint/2010/main" val="1178476396"/>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6875" y="1317097"/>
            <a:ext cx="6464295" cy="1537549"/>
          </a:xfrm>
        </p:spPr>
        <p:txBody>
          <a:bodyPr anchor="b">
            <a:normAutofit/>
          </a:bodyPr>
          <a:lstStyle>
            <a:lvl1pPr algn="l">
              <a:defRPr sz="2700"/>
            </a:lvl1pPr>
          </a:lstStyle>
          <a:p>
            <a:r>
              <a:rPr lang="en-US"/>
              <a:t>Click to edit Master title style</a:t>
            </a:r>
            <a:endParaRPr lang="en-US" dirty="0"/>
          </a:p>
        </p:txBody>
      </p:sp>
      <p:sp>
        <p:nvSpPr>
          <p:cNvPr id="3" name="Text Placeholder 2"/>
          <p:cNvSpPr>
            <a:spLocks noGrp="1"/>
          </p:cNvSpPr>
          <p:nvPr>
            <p:ph type="body" idx="1"/>
          </p:nvPr>
        </p:nvSpPr>
        <p:spPr>
          <a:xfrm>
            <a:off x="846875" y="2854647"/>
            <a:ext cx="6464295" cy="759697"/>
          </a:xfrm>
        </p:spPr>
        <p:txBody>
          <a:bodyPr tIns="91440">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smtClean="0"/>
              <a:t>6/23/2021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844095" y="482598"/>
            <a:ext cx="7207758" cy="116586"/>
          </a:xfrm>
          <a:prstGeom prst="rect">
            <a:avLst/>
          </a:prstGeom>
          <a:noFill/>
          <a:ln>
            <a:noFill/>
          </a:ln>
        </p:spPr>
      </p:pic>
    </p:spTree>
    <p:extLst>
      <p:ext uri="{BB962C8B-B14F-4D97-AF65-F5344CB8AC3E}">
        <p14:creationId xmlns:p14="http://schemas.microsoft.com/office/powerpoint/2010/main" val="73162069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48290" y="718528"/>
            <a:ext cx="7204226" cy="79447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46875" y="1624216"/>
            <a:ext cx="3483864" cy="24703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71705" y="1628827"/>
            <a:ext cx="3483864" cy="24653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CFA4AC-08CC-42CE-BD01-C191750A04EC}" type="datetimeFigureOut">
              <a:rPr lang="en-US" smtClean="0"/>
              <a:t>6/23/2021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844095" y="482598"/>
            <a:ext cx="7207758" cy="116586"/>
          </a:xfrm>
          <a:prstGeom prst="rect">
            <a:avLst/>
          </a:prstGeom>
          <a:noFill/>
          <a:ln>
            <a:noFill/>
          </a:ln>
        </p:spPr>
      </p:pic>
    </p:spTree>
    <p:extLst>
      <p:ext uri="{BB962C8B-B14F-4D97-AF65-F5344CB8AC3E}">
        <p14:creationId xmlns:p14="http://schemas.microsoft.com/office/powerpoint/2010/main" val="195227389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6875" y="715003"/>
            <a:ext cx="7205746" cy="792239"/>
          </a:xfrm>
        </p:spPr>
        <p:txBody>
          <a:bodyPr/>
          <a:lstStyle/>
          <a:p>
            <a:r>
              <a:rPr lang="en-US"/>
              <a:t>Click to edit Master title style</a:t>
            </a:r>
            <a:endParaRPr lang="en-US" dirty="0"/>
          </a:p>
        </p:txBody>
      </p:sp>
      <p:sp>
        <p:nvSpPr>
          <p:cNvPr id="3" name="Text Placeholder 2"/>
          <p:cNvSpPr>
            <a:spLocks noGrp="1"/>
          </p:cNvSpPr>
          <p:nvPr>
            <p:ph type="body" idx="1"/>
          </p:nvPr>
        </p:nvSpPr>
        <p:spPr>
          <a:xfrm>
            <a:off x="846875" y="1627296"/>
            <a:ext cx="3483864" cy="601457"/>
          </a:xfrm>
        </p:spPr>
        <p:txBody>
          <a:bodyPr anchor="b">
            <a:normAutofit/>
          </a:bodyPr>
          <a:lstStyle>
            <a:lvl1pPr marL="0" indent="0">
              <a:lnSpc>
                <a:spcPct val="100000"/>
              </a:lnSpc>
              <a:buNone/>
              <a:defRPr sz="2100" b="0" cap="none"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46875" y="2230836"/>
            <a:ext cx="3483864" cy="18704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70753" y="1629886"/>
            <a:ext cx="3483864" cy="601678"/>
          </a:xfrm>
        </p:spPr>
        <p:txBody>
          <a:bodyPr anchor="b">
            <a:normAutofit/>
          </a:bodyPr>
          <a:lstStyle>
            <a:lvl1pPr marL="0" indent="0">
              <a:lnSpc>
                <a:spcPct val="100000"/>
              </a:lnSpc>
              <a:buNone/>
              <a:defRPr sz="2100" b="0" cap="none"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570753" y="2228752"/>
            <a:ext cx="3483864" cy="18653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59FD0C-5451-4CA0-86AF-E70AE3279989}" type="datetimeFigureOut">
              <a:rPr lang="en-US" smtClean="0"/>
              <a:t>6/23/2021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844095" y="482598"/>
            <a:ext cx="7207758" cy="116586"/>
          </a:xfrm>
          <a:prstGeom prst="rect">
            <a:avLst/>
          </a:prstGeom>
          <a:noFill/>
          <a:ln>
            <a:noFill/>
          </a:ln>
        </p:spPr>
      </p:pic>
    </p:spTree>
    <p:extLst>
      <p:ext uri="{BB962C8B-B14F-4D97-AF65-F5344CB8AC3E}">
        <p14:creationId xmlns:p14="http://schemas.microsoft.com/office/powerpoint/2010/main" val="1714464193"/>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smtClean="0"/>
              <a:t>6/23/2021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844095" y="482598"/>
            <a:ext cx="7207758" cy="116586"/>
          </a:xfrm>
          <a:prstGeom prst="rect">
            <a:avLst/>
          </a:prstGeom>
          <a:noFill/>
          <a:ln>
            <a:noFill/>
          </a:ln>
        </p:spPr>
      </p:pic>
    </p:spTree>
    <p:extLst>
      <p:ext uri="{BB962C8B-B14F-4D97-AF65-F5344CB8AC3E}">
        <p14:creationId xmlns:p14="http://schemas.microsoft.com/office/powerpoint/2010/main" val="3458464540"/>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smtClean="0"/>
              <a:t>6/23/2021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77271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19" y="714434"/>
            <a:ext cx="2456260" cy="1741632"/>
          </a:xfrm>
        </p:spPr>
        <p:txBody>
          <a:bodyPr anchor="b">
            <a:normAutofit/>
          </a:bodyPr>
          <a:lstStyle>
            <a:lvl1pPr algn="l">
              <a:defRPr sz="1800"/>
            </a:lvl1pPr>
          </a:lstStyle>
          <a:p>
            <a:r>
              <a:rPr lang="en-US"/>
              <a:t>Click to edit Master title style</a:t>
            </a:r>
            <a:endParaRPr lang="en-US" dirty="0"/>
          </a:p>
        </p:txBody>
      </p:sp>
      <p:sp>
        <p:nvSpPr>
          <p:cNvPr id="3" name="Content Placeholder 2"/>
          <p:cNvSpPr>
            <a:spLocks noGrp="1"/>
          </p:cNvSpPr>
          <p:nvPr>
            <p:ph idx="1"/>
          </p:nvPr>
        </p:nvSpPr>
        <p:spPr>
          <a:xfrm>
            <a:off x="3542500" y="714434"/>
            <a:ext cx="4509353" cy="337891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3219" y="2456065"/>
            <a:ext cx="2456260" cy="1634189"/>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smtClean="0"/>
              <a:t>6/23/2021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844095" y="482598"/>
            <a:ext cx="7207758" cy="116586"/>
          </a:xfrm>
          <a:prstGeom prst="rect">
            <a:avLst/>
          </a:prstGeom>
          <a:noFill/>
          <a:ln>
            <a:noFill/>
          </a:ln>
        </p:spPr>
      </p:pic>
    </p:spTree>
    <p:extLst>
      <p:ext uri="{BB962C8B-B14F-4D97-AF65-F5344CB8AC3E}">
        <p14:creationId xmlns:p14="http://schemas.microsoft.com/office/powerpoint/2010/main" val="1475228946"/>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5608041" y="361628"/>
            <a:ext cx="3055900" cy="3861826"/>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846843" y="847135"/>
            <a:ext cx="4391154" cy="1443156"/>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3292" y="841907"/>
            <a:ext cx="2093378" cy="2899745"/>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46185" y="2290291"/>
            <a:ext cx="4384865" cy="1572010"/>
          </a:xfrm>
        </p:spPr>
        <p:txBody>
          <a:bodyPr>
            <a:normAutofit/>
          </a:bodyPr>
          <a:lstStyle>
            <a:lvl1pPr marL="0" indent="0" algn="l">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843975" y="4102393"/>
            <a:ext cx="4387204" cy="240092"/>
          </a:xfrm>
        </p:spPr>
        <p:txBody>
          <a:bodyPr/>
          <a:lstStyle>
            <a:lvl1pPr algn="l">
              <a:defRPr/>
            </a:lvl1pPr>
          </a:lstStyle>
          <a:p>
            <a:fld id="{5E6440AA-91A0-436F-8FDB-C0F939DCAE21}" type="datetimeFigureOut">
              <a:rPr lang="en-US" smtClean="0"/>
              <a:t>6/23/2021</a:t>
            </a:fld>
            <a:endParaRPr lang="en-US" dirty="0"/>
          </a:p>
        </p:txBody>
      </p:sp>
      <p:sp>
        <p:nvSpPr>
          <p:cNvPr id="6" name="Footer Placeholder 5"/>
          <p:cNvSpPr>
            <a:spLocks noGrp="1"/>
          </p:cNvSpPr>
          <p:nvPr>
            <p:ph type="ftr" sz="quarter" idx="11"/>
          </p:nvPr>
        </p:nvSpPr>
        <p:spPr>
          <a:xfrm>
            <a:off x="843975" y="238981"/>
            <a:ext cx="3658364" cy="240698"/>
          </a:xfrm>
        </p:spPr>
        <p:txBody>
          <a:bodyPr/>
          <a:lstStyle/>
          <a:p>
            <a:endParaRPr lang="en-US" dirty="0"/>
          </a:p>
        </p:txBody>
      </p:sp>
      <p:sp>
        <p:nvSpPr>
          <p:cNvPr id="7" name="Slide Number Placeholder 6"/>
          <p:cNvSpPr>
            <a:spLocks noGrp="1"/>
          </p:cNvSpPr>
          <p:nvPr>
            <p:ph type="sldNum" sz="quarter" idx="12"/>
          </p:nvPr>
        </p:nvSpPr>
        <p:spPr>
          <a:xfrm>
            <a:off x="4632596" y="103056"/>
            <a:ext cx="608264" cy="377684"/>
          </a:xfrm>
        </p:spPr>
        <p:txBody>
          <a:bodyPr/>
          <a:lstStyle/>
          <a:p>
            <a:pPr marL="0" lvl="0" indent="0" algn="r" rtl="0">
              <a:spcBef>
                <a:spcPts val="0"/>
              </a:spcBef>
              <a:spcAft>
                <a:spcPts val="0"/>
              </a:spcAft>
              <a:buNone/>
            </a:pPr>
            <a:fld id="{00000000-1234-1234-1234-123412341234}" type="slidenum">
              <a:rPr lang="en" smtClean="0"/>
              <a:t>‹#›</a:t>
            </a:fld>
            <a:endParaRPr lang="en"/>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844095" y="482598"/>
            <a:ext cx="4409694" cy="116586"/>
          </a:xfrm>
          <a:prstGeom prst="rect">
            <a:avLst/>
          </a:prstGeom>
          <a:noFill/>
          <a:ln>
            <a:noFill/>
          </a:ln>
        </p:spPr>
      </p:pic>
    </p:spTree>
    <p:extLst>
      <p:ext uri="{BB962C8B-B14F-4D97-AF65-F5344CB8AC3E}">
        <p14:creationId xmlns:p14="http://schemas.microsoft.com/office/powerpoint/2010/main" val="153834365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9">
            <a:extLst>
              <a:ext uri="{28A0092B-C50C-407E-A947-70E740481C1C}">
                <a14:useLocalDpi xmlns:a14="http://schemas.microsoft.com/office/drawing/2010/main" val="0"/>
              </a:ext>
            </a:extLst>
          </a:blip>
          <a:srcRect t="1538" b="-1538"/>
          <a:stretch/>
        </p:blipFill>
        <p:spPr>
          <a:xfrm>
            <a:off x="0" y="4589502"/>
            <a:ext cx="9144000" cy="557213"/>
          </a:xfrm>
          <a:prstGeom prst="rect">
            <a:avLst/>
          </a:prstGeom>
        </p:spPr>
      </p:pic>
      <p:sp>
        <p:nvSpPr>
          <p:cNvPr id="13" name="Rectangle 12"/>
          <p:cNvSpPr/>
          <p:nvPr/>
        </p:nvSpPr>
        <p:spPr>
          <a:xfrm>
            <a:off x="0" y="351577"/>
            <a:ext cx="9144000" cy="4235268"/>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4590952"/>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847703" y="714994"/>
            <a:ext cx="7202456" cy="78692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847703" y="1628827"/>
            <a:ext cx="7202456" cy="247093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24623" y="247778"/>
            <a:ext cx="1886547" cy="231901"/>
          </a:xfrm>
          <a:prstGeom prst="rect">
            <a:avLst/>
          </a:prstGeom>
        </p:spPr>
        <p:txBody>
          <a:bodyPr vert="horz" lIns="91440" tIns="45720" rIns="91440" bIns="45720" rtlCol="0" anchor="ctr"/>
          <a:lstStyle>
            <a:lvl1pPr algn="r">
              <a:defRPr sz="750">
                <a:solidFill>
                  <a:schemeClr val="tx1">
                    <a:tint val="75000"/>
                  </a:schemeClr>
                </a:solidFill>
              </a:defRPr>
            </a:lvl1pPr>
          </a:lstStyle>
          <a:p>
            <a:fld id="{0E59FD0C-5451-4CA0-86AF-E70AE3279989}" type="datetimeFigureOut">
              <a:rPr lang="en-US" smtClean="0"/>
              <a:t>6/23/2021</a:t>
            </a:fld>
            <a:endParaRPr lang="en-US" dirty="0"/>
          </a:p>
        </p:txBody>
      </p:sp>
      <p:sp>
        <p:nvSpPr>
          <p:cNvPr id="5" name="Footer Placeholder 4"/>
          <p:cNvSpPr>
            <a:spLocks noGrp="1"/>
          </p:cNvSpPr>
          <p:nvPr>
            <p:ph type="ftr" sz="quarter" idx="3"/>
          </p:nvPr>
        </p:nvSpPr>
        <p:spPr>
          <a:xfrm>
            <a:off x="847703" y="246981"/>
            <a:ext cx="4454127" cy="231901"/>
          </a:xfrm>
          <a:prstGeom prst="rect">
            <a:avLst/>
          </a:prstGeom>
        </p:spPr>
        <p:txBody>
          <a:bodyPr vert="horz" lIns="91440" tIns="45720" rIns="91440" bIns="45720" rtlCol="0" anchor="ctr"/>
          <a:lstStyle>
            <a:lvl1pPr algn="l">
              <a:defRPr sz="7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438558" y="103056"/>
            <a:ext cx="608264" cy="377684"/>
          </a:xfrm>
          <a:prstGeom prst="rect">
            <a:avLst/>
          </a:prstGeom>
        </p:spPr>
        <p:txBody>
          <a:bodyPr vert="horz" lIns="91440" tIns="45720" rIns="91440" bIns="45720" rtlCol="0" anchor="t"/>
          <a:lstStyle>
            <a:lvl1pPr algn="r">
              <a:defRPr sz="2100">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74526168"/>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 id="2147483768" r:id="rId14"/>
    <p:sldLayoutId id="2147483769" r:id="rId15"/>
    <p:sldLayoutId id="2147483770" r:id="rId16"/>
    <p:sldLayoutId id="2147483771" r:id="rId17"/>
  </p:sldLayoutIdLst>
  <p:transition>
    <p:fade thruBlk="1"/>
  </p:transition>
  <p:hf hdr="0" ftr="0" dt="0"/>
  <p:txStyles>
    <p:titleStyle>
      <a:lvl1pPr algn="l" defTabSz="685800" rtl="0" eaLnBrk="1" latinLnBrk="0" hangingPunct="1">
        <a:lnSpc>
          <a:spcPct val="90000"/>
        </a:lnSpc>
        <a:spcBef>
          <a:spcPct val="0"/>
        </a:spcBef>
        <a:buNone/>
        <a:defRPr sz="2400" b="0" i="0" kern="1200" cap="none">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23.jpe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26.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WillyMH-Projects/Facial-recognition-lock-and-web-streaming-monitoring-Raspberry-pi-4" TargetMode="External"/><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GabySol/OmesTutorials2020/tree/master/6%20RECONOCIMIENTO%20FACIAL" TargetMode="External"/><Relationship Id="rId2" Type="http://schemas.openxmlformats.org/officeDocument/2006/relationships/notesSlide" Target="../notesSlides/notesSlide19.xml"/><Relationship Id="rId1" Type="http://schemas.openxmlformats.org/officeDocument/2006/relationships/slideLayout" Target="../slideLayouts/slideLayout13.xml"/><Relationship Id="rId6" Type="http://schemas.openxmlformats.org/officeDocument/2006/relationships/hyperlink" Target="https://rplcd.readthedocs.io/en/stable/usage.html" TargetMode="External"/><Relationship Id="rId5" Type="http://schemas.openxmlformats.org/officeDocument/2006/relationships/hyperlink" Target="https://www.raspberrypi.org/documentation/configuration/camera.md" TargetMode="External"/><Relationship Id="rId4" Type="http://schemas.openxmlformats.org/officeDocument/2006/relationships/hyperlink" Target="https://docs.opencv.org/4.2.0/da/d60/tutorial_face_main.html"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flask.palletsprojects.com/en/2.0.x/" TargetMode="External"/><Relationship Id="rId2" Type="http://schemas.openxmlformats.org/officeDocument/2006/relationships/notesSlide" Target="../notesSlides/notesSlide20.xml"/><Relationship Id="rId1" Type="http://schemas.openxmlformats.org/officeDocument/2006/relationships/slideLayout" Target="../slideLayouts/slideLayout13.xml"/><Relationship Id="rId6" Type="http://schemas.openxmlformats.org/officeDocument/2006/relationships/hyperlink" Target="https://towardsdatascience.com/video-streaming-in-web-browsers-with-opencv-flask-93a38846fe00" TargetMode="External"/><Relationship Id="rId5" Type="http://schemas.openxmlformats.org/officeDocument/2006/relationships/hyperlink" Target="https://docs.opencv.org/3.0-beta/doc/py_tutorials/py_gui/py_image_display/py_image_display.html" TargetMode="External"/><Relationship Id="rId4" Type="http://schemas.openxmlformats.org/officeDocument/2006/relationships/hyperlink" Target="https://github.com/NakulLakhotia/Live-Streaming-using-OpenCV-Flask"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5.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2"/>
          <p:cNvSpPr txBox="1">
            <a:spLocks noGrp="1"/>
          </p:cNvSpPr>
          <p:nvPr>
            <p:ph type="ctrTitle"/>
          </p:nvPr>
        </p:nvSpPr>
        <p:spPr>
          <a:xfrm>
            <a:off x="139159" y="666509"/>
            <a:ext cx="49140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MX" sz="2400" dirty="0">
                <a:effectLst/>
                <a:latin typeface="Work Sans" panose="020B0604020202020204" charset="0"/>
                <a:ea typeface="Courier New" panose="02070309020205020404" pitchFamily="49" charset="0"/>
              </a:rPr>
              <a:t>Cerradura automatizada mediante reconocimiento facial y transmisión en vivo por red de área local </a:t>
            </a:r>
            <a:br>
              <a:rPr lang="es-MX" sz="2400" dirty="0">
                <a:effectLst/>
                <a:latin typeface="Work Sans" panose="020B0604020202020204" charset="0"/>
                <a:ea typeface="Courier New" panose="02070309020205020404" pitchFamily="49" charset="0"/>
              </a:rPr>
            </a:br>
            <a:r>
              <a:rPr lang="es-MX" sz="2400" dirty="0">
                <a:effectLst/>
                <a:latin typeface="Work Sans" panose="020B0604020202020204" charset="0"/>
                <a:ea typeface="Courier New" panose="02070309020205020404" pitchFamily="49" charset="0"/>
              </a:rPr>
              <a:t>WILLY MARTÍNEZ HERNÁNDEZ</a:t>
            </a:r>
            <a:endParaRPr lang="en-US" sz="2400" dirty="0">
              <a:latin typeface="Work Sans" panose="020B0604020202020204" charset="0"/>
            </a:endParaRPr>
          </a:p>
        </p:txBody>
      </p:sp>
      <p:grpSp>
        <p:nvGrpSpPr>
          <p:cNvPr id="59" name="Google Shape;59;p12"/>
          <p:cNvGrpSpPr/>
          <p:nvPr/>
        </p:nvGrpSpPr>
        <p:grpSpPr>
          <a:xfrm>
            <a:off x="7108986" y="141816"/>
            <a:ext cx="1580904" cy="1684493"/>
            <a:chOff x="5970800" y="1619250"/>
            <a:chExt cx="428650" cy="456725"/>
          </a:xfrm>
        </p:grpSpPr>
        <p:sp>
          <p:nvSpPr>
            <p:cNvPr id="60" name="Google Shape;60;p12"/>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2"/>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2"/>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2"/>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2"/>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 name="Picture 8">
            <a:extLst>
              <a:ext uri="{FF2B5EF4-FFF2-40B4-BE49-F238E27FC236}">
                <a16:creationId xmlns:a16="http://schemas.microsoft.com/office/drawing/2014/main" id="{28228753-3800-4F20-9CA8-A6794D36F62C}"/>
              </a:ext>
            </a:extLst>
          </p:cNvPr>
          <p:cNvPicPr/>
          <p:nvPr/>
        </p:nvPicPr>
        <p:blipFill rotWithShape="1">
          <a:blip r:embed="rId3"/>
          <a:srcRect l="23780" t="23915" r="35168" b="15490"/>
          <a:stretch/>
        </p:blipFill>
        <p:spPr>
          <a:xfrm>
            <a:off x="698649" y="1889373"/>
            <a:ext cx="2801296" cy="2419868"/>
          </a:xfrm>
          <a:prstGeom prst="rect">
            <a:avLst/>
          </a:prstGeom>
        </p:spPr>
      </p:pic>
      <p:pic>
        <p:nvPicPr>
          <p:cNvPr id="2050" name="Picture 2" descr="CERRADURA ELÉCTRICA PHILLIPS IZQUIERDA – Total market">
            <a:extLst>
              <a:ext uri="{FF2B5EF4-FFF2-40B4-BE49-F238E27FC236}">
                <a16:creationId xmlns:a16="http://schemas.microsoft.com/office/drawing/2014/main" id="{09CD6EDF-07F2-4C2A-B355-D75496AA15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6799" y="1908329"/>
            <a:ext cx="5060888" cy="25304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3"/>
          <p:cNvSpPr txBox="1">
            <a:spLocks noGrp="1"/>
          </p:cNvSpPr>
          <p:nvPr>
            <p:ph type="title"/>
          </p:nvPr>
        </p:nvSpPr>
        <p:spPr>
          <a:xfrm>
            <a:off x="174318" y="-798786"/>
            <a:ext cx="5894507" cy="136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Diagramas Electricos</a:t>
            </a:r>
            <a:endParaRPr dirty="0"/>
          </a:p>
        </p:txBody>
      </p:sp>
      <p:pic>
        <p:nvPicPr>
          <p:cNvPr id="3" name="Picture 2" descr="Diagram, schematic&#10;&#10;Description automatically generated">
            <a:extLst>
              <a:ext uri="{FF2B5EF4-FFF2-40B4-BE49-F238E27FC236}">
                <a16:creationId xmlns:a16="http://schemas.microsoft.com/office/drawing/2014/main" id="{FE3F30F5-D827-443D-9F0A-B427B08C637D}"/>
              </a:ext>
            </a:extLst>
          </p:cNvPr>
          <p:cNvPicPr>
            <a:picLocks noChangeAspect="1"/>
          </p:cNvPicPr>
          <p:nvPr/>
        </p:nvPicPr>
        <p:blipFill>
          <a:blip r:embed="rId3"/>
          <a:stretch>
            <a:fillRect/>
          </a:stretch>
        </p:blipFill>
        <p:spPr>
          <a:xfrm>
            <a:off x="1380985" y="656007"/>
            <a:ext cx="6028808" cy="440990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3"/>
          <p:cNvSpPr txBox="1">
            <a:spLocks noGrp="1"/>
          </p:cNvSpPr>
          <p:nvPr>
            <p:ph type="title"/>
          </p:nvPr>
        </p:nvSpPr>
        <p:spPr>
          <a:xfrm>
            <a:off x="174319" y="-861848"/>
            <a:ext cx="5894507" cy="136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Diagramas físicos </a:t>
            </a:r>
            <a:endParaRPr dirty="0"/>
          </a:p>
        </p:txBody>
      </p:sp>
      <p:pic>
        <p:nvPicPr>
          <p:cNvPr id="7" name="Picture 6" descr="Raspberry Pi LCD using a 16x2 Liquid-Crystal Display - Pi My Life Up">
            <a:extLst>
              <a:ext uri="{FF2B5EF4-FFF2-40B4-BE49-F238E27FC236}">
                <a16:creationId xmlns:a16="http://schemas.microsoft.com/office/drawing/2014/main" id="{1E95A5E0-9715-45E3-A8B1-089A61937B58}"/>
              </a:ext>
            </a:extLst>
          </p:cNvPr>
          <p:cNvPicPr/>
          <p:nvPr/>
        </p:nvPicPr>
        <p:blipFill rotWithShape="1">
          <a:blip r:embed="rId3">
            <a:extLst>
              <a:ext uri="{28A0092B-C50C-407E-A947-70E740481C1C}">
                <a14:useLocalDpi xmlns:a14="http://schemas.microsoft.com/office/drawing/2010/main" val="0"/>
              </a:ext>
            </a:extLst>
          </a:blip>
          <a:srcRect l="15824" r="8351"/>
          <a:stretch/>
        </p:blipFill>
        <p:spPr bwMode="auto">
          <a:xfrm>
            <a:off x="265207" y="772134"/>
            <a:ext cx="4222710" cy="3599232"/>
          </a:xfrm>
          <a:prstGeom prst="rect">
            <a:avLst/>
          </a:prstGeom>
          <a:noFill/>
          <a:ln>
            <a:noFill/>
          </a:ln>
          <a:extLst>
            <a:ext uri="{53640926-AAD7-44D8-BBD7-CCE9431645EC}">
              <a14:shadowObscured xmlns:a14="http://schemas.microsoft.com/office/drawing/2010/main"/>
            </a:ext>
          </a:extLst>
        </p:spPr>
      </p:pic>
      <p:pic>
        <p:nvPicPr>
          <p:cNvPr id="8" name="Picture 7" descr="Relay Board | Pi Therm">
            <a:extLst>
              <a:ext uri="{FF2B5EF4-FFF2-40B4-BE49-F238E27FC236}">
                <a16:creationId xmlns:a16="http://schemas.microsoft.com/office/drawing/2014/main" id="{BBE32F36-6362-43F9-AD8E-418F594344F6}"/>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572000" y="772134"/>
            <a:ext cx="4120055" cy="3694763"/>
          </a:xfrm>
          <a:prstGeom prst="rect">
            <a:avLst/>
          </a:prstGeom>
          <a:noFill/>
          <a:ln>
            <a:noFill/>
          </a:ln>
        </p:spPr>
      </p:pic>
    </p:spTree>
    <p:extLst>
      <p:ext uri="{BB962C8B-B14F-4D97-AF65-F5344CB8AC3E}">
        <p14:creationId xmlns:p14="http://schemas.microsoft.com/office/powerpoint/2010/main" val="3008047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C554F-A9AA-4C41-AFB3-8CBDA8D0A819}"/>
              </a:ext>
            </a:extLst>
          </p:cNvPr>
          <p:cNvSpPr>
            <a:spLocks noGrp="1"/>
          </p:cNvSpPr>
          <p:nvPr>
            <p:ph type="title"/>
          </p:nvPr>
        </p:nvSpPr>
        <p:spPr>
          <a:xfrm>
            <a:off x="734410" y="87277"/>
            <a:ext cx="7202456" cy="786926"/>
          </a:xfrm>
        </p:spPr>
        <p:txBody>
          <a:bodyPr/>
          <a:lstStyle/>
          <a:p>
            <a:r>
              <a:rPr lang="es-MX" b="1" dirty="0"/>
              <a:t>Código</a:t>
            </a:r>
          </a:p>
        </p:txBody>
      </p:sp>
      <p:pic>
        <p:nvPicPr>
          <p:cNvPr id="7" name="Picture 6" descr="Graphical user interface, text, application&#10;&#10;Description automatically generated">
            <a:extLst>
              <a:ext uri="{FF2B5EF4-FFF2-40B4-BE49-F238E27FC236}">
                <a16:creationId xmlns:a16="http://schemas.microsoft.com/office/drawing/2014/main" id="{5C945148-7192-4BE1-A730-515120F26C5F}"/>
              </a:ext>
            </a:extLst>
          </p:cNvPr>
          <p:cNvPicPr>
            <a:picLocks noChangeAspect="1"/>
          </p:cNvPicPr>
          <p:nvPr/>
        </p:nvPicPr>
        <p:blipFill>
          <a:blip r:embed="rId2"/>
          <a:stretch>
            <a:fillRect/>
          </a:stretch>
        </p:blipFill>
        <p:spPr>
          <a:xfrm>
            <a:off x="419099" y="681716"/>
            <a:ext cx="8431900" cy="4282169"/>
          </a:xfrm>
          <a:prstGeom prst="rect">
            <a:avLst/>
          </a:prstGeom>
        </p:spPr>
      </p:pic>
    </p:spTree>
    <p:extLst>
      <p:ext uri="{BB962C8B-B14F-4D97-AF65-F5344CB8AC3E}">
        <p14:creationId xmlns:p14="http://schemas.microsoft.com/office/powerpoint/2010/main" val="944197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9"/>
          <p:cNvSpPr txBox="1">
            <a:spLocks noGrp="1"/>
          </p:cNvSpPr>
          <p:nvPr>
            <p:ph type="title"/>
          </p:nvPr>
        </p:nvSpPr>
        <p:spPr>
          <a:xfrm>
            <a:off x="3224485" y="-680100"/>
            <a:ext cx="5092200" cy="136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MX" dirty="0"/>
              <a:t>Ejecución </a:t>
            </a:r>
            <a:endParaRPr dirty="0"/>
          </a:p>
        </p:txBody>
      </p:sp>
      <p:pic>
        <p:nvPicPr>
          <p:cNvPr id="3" name="Picture 2">
            <a:extLst>
              <a:ext uri="{FF2B5EF4-FFF2-40B4-BE49-F238E27FC236}">
                <a16:creationId xmlns:a16="http://schemas.microsoft.com/office/drawing/2014/main" id="{4AAE2C99-0BD7-4BCE-A407-26D1DE734723}"/>
              </a:ext>
            </a:extLst>
          </p:cNvPr>
          <p:cNvPicPr>
            <a:picLocks noChangeAspect="1"/>
          </p:cNvPicPr>
          <p:nvPr/>
        </p:nvPicPr>
        <p:blipFill>
          <a:blip r:embed="rId3"/>
          <a:stretch>
            <a:fillRect/>
          </a:stretch>
        </p:blipFill>
        <p:spPr>
          <a:xfrm>
            <a:off x="398320" y="680100"/>
            <a:ext cx="8328096" cy="350001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9" name="Google Shape;239;p27"/>
          <p:cNvSpPr txBox="1">
            <a:spLocks noGrp="1"/>
          </p:cNvSpPr>
          <p:nvPr>
            <p:ph type="subTitle" idx="4294967295"/>
          </p:nvPr>
        </p:nvSpPr>
        <p:spPr>
          <a:xfrm>
            <a:off x="1861457" y="10727"/>
            <a:ext cx="4848225" cy="989013"/>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3600" b="1" dirty="0"/>
              <a:t>Pruebas de funcionamiento </a:t>
            </a:r>
            <a:endParaRPr sz="3600" b="1" dirty="0"/>
          </a:p>
        </p:txBody>
      </p:sp>
      <p:grpSp>
        <p:nvGrpSpPr>
          <p:cNvPr id="243" name="Google Shape;243;p27"/>
          <p:cNvGrpSpPr/>
          <p:nvPr/>
        </p:nvGrpSpPr>
        <p:grpSpPr>
          <a:xfrm>
            <a:off x="1091582" y="480740"/>
            <a:ext cx="769875" cy="711651"/>
            <a:chOff x="5975075" y="2327500"/>
            <a:chExt cx="420100" cy="388350"/>
          </a:xfrm>
        </p:grpSpPr>
        <p:sp>
          <p:nvSpPr>
            <p:cNvPr id="244" name="Google Shape;244;p27"/>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7"/>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4" name="Picture 13">
            <a:extLst>
              <a:ext uri="{FF2B5EF4-FFF2-40B4-BE49-F238E27FC236}">
                <a16:creationId xmlns:a16="http://schemas.microsoft.com/office/drawing/2014/main" id="{6368B86D-BB5F-4097-ACB5-917BD157796D}"/>
              </a:ext>
            </a:extLst>
          </p:cNvPr>
          <p:cNvPicPr/>
          <p:nvPr/>
        </p:nvPicPr>
        <p:blipFill>
          <a:blip r:embed="rId3"/>
          <a:stretch>
            <a:fillRect/>
          </a:stretch>
        </p:blipFill>
        <p:spPr>
          <a:xfrm>
            <a:off x="2206170" y="1567542"/>
            <a:ext cx="4601029" cy="321933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grpSp>
        <p:nvGrpSpPr>
          <p:cNvPr id="256" name="Google Shape;256;p28"/>
          <p:cNvGrpSpPr/>
          <p:nvPr/>
        </p:nvGrpSpPr>
        <p:grpSpPr>
          <a:xfrm>
            <a:off x="7232180" y="711728"/>
            <a:ext cx="1187144" cy="878332"/>
            <a:chOff x="5255200" y="3006475"/>
            <a:chExt cx="511700" cy="378575"/>
          </a:xfrm>
        </p:grpSpPr>
        <p:sp>
          <p:nvSpPr>
            <p:cNvPr id="257" name="Google Shape;257;p28"/>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8"/>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74" name="Picture 64">
            <a:extLst>
              <a:ext uri="{FF2B5EF4-FFF2-40B4-BE49-F238E27FC236}">
                <a16:creationId xmlns:a16="http://schemas.microsoft.com/office/drawing/2014/main" id="{6A997D06-DFB4-4685-83FF-0613BED112B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612" t="26683" r="14108" b="15909"/>
          <a:stretch/>
        </p:blipFill>
        <p:spPr bwMode="auto">
          <a:xfrm>
            <a:off x="72516" y="1762221"/>
            <a:ext cx="4594077" cy="2042160"/>
          </a:xfrm>
          <a:prstGeom prst="rect">
            <a:avLst/>
          </a:prstGeom>
          <a:noFill/>
          <a:extLst>
            <a:ext uri="{909E8E84-426E-40DD-AFC4-6F175D3DCCD1}">
              <a14:hiddenFill xmlns:a14="http://schemas.microsoft.com/office/drawing/2010/main">
                <a:solidFill>
                  <a:srgbClr val="FFFFFF"/>
                </a:solidFill>
              </a14:hiddenFill>
            </a:ext>
          </a:extLst>
        </p:spPr>
      </p:pic>
      <p:pic>
        <p:nvPicPr>
          <p:cNvPr id="3073" name="Picture 26">
            <a:extLst>
              <a:ext uri="{FF2B5EF4-FFF2-40B4-BE49-F238E27FC236}">
                <a16:creationId xmlns:a16="http://schemas.microsoft.com/office/drawing/2014/main" id="{C44C4652-CD8B-466A-A119-05BABFAA875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146" t="16228" r="32362" b="12688"/>
          <a:stretch/>
        </p:blipFill>
        <p:spPr bwMode="auto">
          <a:xfrm>
            <a:off x="4739108" y="1669158"/>
            <a:ext cx="4047539" cy="255087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9E5F30C-FE7A-45A8-A8DB-F3F7823CF08D}"/>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sp>
        <p:nvSpPr>
          <p:cNvPr id="5" name="Rectangle 4">
            <a:extLst>
              <a:ext uri="{FF2B5EF4-FFF2-40B4-BE49-F238E27FC236}">
                <a16:creationId xmlns:a16="http://schemas.microsoft.com/office/drawing/2014/main" id="{7214CE67-4A7F-4C8B-8FE0-1873166E2B2E}"/>
              </a:ext>
            </a:extLst>
          </p:cNvPr>
          <p:cNvSpPr>
            <a:spLocks noChangeArrowheads="1"/>
          </p:cNvSpPr>
          <p:nvPr/>
        </p:nvSpPr>
        <p:spPr bwMode="auto">
          <a:xfrm>
            <a:off x="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sp>
        <p:nvSpPr>
          <p:cNvPr id="6" name="Rectangle 5">
            <a:extLst>
              <a:ext uri="{FF2B5EF4-FFF2-40B4-BE49-F238E27FC236}">
                <a16:creationId xmlns:a16="http://schemas.microsoft.com/office/drawing/2014/main" id="{CA68CC30-5B5D-40D4-906B-1C4CA4E4C25C}"/>
              </a:ext>
            </a:extLst>
          </p:cNvPr>
          <p:cNvSpPr>
            <a:spLocks noChangeArrowheads="1"/>
          </p:cNvSpPr>
          <p:nvPr/>
        </p:nvSpPr>
        <p:spPr bwMode="auto">
          <a:xfrm>
            <a:off x="0" y="6124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grpSp>
        <p:nvGrpSpPr>
          <p:cNvPr id="256" name="Google Shape;256;p28"/>
          <p:cNvGrpSpPr/>
          <p:nvPr/>
        </p:nvGrpSpPr>
        <p:grpSpPr>
          <a:xfrm>
            <a:off x="512014" y="3711746"/>
            <a:ext cx="1187144" cy="878332"/>
            <a:chOff x="5255200" y="3006475"/>
            <a:chExt cx="511700" cy="378575"/>
          </a:xfrm>
        </p:grpSpPr>
        <p:sp>
          <p:nvSpPr>
            <p:cNvPr id="257" name="Google Shape;257;p28"/>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8"/>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 name="Picture 6">
            <a:extLst>
              <a:ext uri="{FF2B5EF4-FFF2-40B4-BE49-F238E27FC236}">
                <a16:creationId xmlns:a16="http://schemas.microsoft.com/office/drawing/2014/main" id="{B42D0A00-2325-4DB6-9DD2-51404826902B}"/>
              </a:ext>
            </a:extLst>
          </p:cNvPr>
          <p:cNvPicPr/>
          <p:nvPr/>
        </p:nvPicPr>
        <p:blipFill>
          <a:blip r:embed="rId3"/>
          <a:stretch>
            <a:fillRect/>
          </a:stretch>
        </p:blipFill>
        <p:spPr>
          <a:xfrm>
            <a:off x="2060892" y="448627"/>
            <a:ext cx="5022215" cy="4246245"/>
          </a:xfrm>
          <a:prstGeom prst="rect">
            <a:avLst/>
          </a:prstGeom>
        </p:spPr>
      </p:pic>
      <p:sp>
        <p:nvSpPr>
          <p:cNvPr id="2" name="Rectangle 3">
            <a:extLst>
              <a:ext uri="{FF2B5EF4-FFF2-40B4-BE49-F238E27FC236}">
                <a16:creationId xmlns:a16="http://schemas.microsoft.com/office/drawing/2014/main" id="{B37BFBF3-CCC5-403E-A69D-9DD0B046C3C0}"/>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sp>
        <p:nvSpPr>
          <p:cNvPr id="3" name="Rectangle 4">
            <a:extLst>
              <a:ext uri="{FF2B5EF4-FFF2-40B4-BE49-F238E27FC236}">
                <a16:creationId xmlns:a16="http://schemas.microsoft.com/office/drawing/2014/main" id="{5552B974-5DDA-47DB-BD51-55D7BC9B5239}"/>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sp>
        <p:nvSpPr>
          <p:cNvPr id="4" name="Rectangle 5">
            <a:extLst>
              <a:ext uri="{FF2B5EF4-FFF2-40B4-BE49-F238E27FC236}">
                <a16:creationId xmlns:a16="http://schemas.microsoft.com/office/drawing/2014/main" id="{E603670B-DCFF-4FC1-89AA-9C7314C60DDD}"/>
              </a:ext>
            </a:extLst>
          </p:cNvPr>
          <p:cNvSpPr>
            <a:spLocks noChangeArrowheads="1"/>
          </p:cNvSpPr>
          <p:nvPr/>
        </p:nvSpPr>
        <p:spPr bwMode="auto">
          <a:xfrm>
            <a:off x="0" y="6372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spTree>
    <p:extLst>
      <p:ext uri="{BB962C8B-B14F-4D97-AF65-F5344CB8AC3E}">
        <p14:creationId xmlns:p14="http://schemas.microsoft.com/office/powerpoint/2010/main" val="1496969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grpSp>
        <p:nvGrpSpPr>
          <p:cNvPr id="256" name="Google Shape;256;p28"/>
          <p:cNvGrpSpPr/>
          <p:nvPr/>
        </p:nvGrpSpPr>
        <p:grpSpPr>
          <a:xfrm>
            <a:off x="7600042" y="325565"/>
            <a:ext cx="1187144" cy="878332"/>
            <a:chOff x="5255200" y="3006475"/>
            <a:chExt cx="511700" cy="378575"/>
          </a:xfrm>
        </p:grpSpPr>
        <p:sp>
          <p:nvSpPr>
            <p:cNvPr id="257" name="Google Shape;257;p28"/>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 name="Google Shape;258;p28"/>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50" name="Picture 25">
            <a:extLst>
              <a:ext uri="{FF2B5EF4-FFF2-40B4-BE49-F238E27FC236}">
                <a16:creationId xmlns:a16="http://schemas.microsoft.com/office/drawing/2014/main" id="{70BD52C8-3961-49BE-9A4E-E73FCB9ECC8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796" t="9214" r="17549" b="14089"/>
          <a:stretch/>
        </p:blipFill>
        <p:spPr bwMode="auto">
          <a:xfrm>
            <a:off x="123600" y="1617904"/>
            <a:ext cx="4308438" cy="2102758"/>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27">
            <a:extLst>
              <a:ext uri="{FF2B5EF4-FFF2-40B4-BE49-F238E27FC236}">
                <a16:creationId xmlns:a16="http://schemas.microsoft.com/office/drawing/2014/main" id="{3D6D8EA4-93A0-4F37-BA39-45BDED94C48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2344" r="42209" b="18429"/>
          <a:stretch/>
        </p:blipFill>
        <p:spPr bwMode="auto">
          <a:xfrm>
            <a:off x="4555638" y="1480456"/>
            <a:ext cx="4166556" cy="280962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4">
            <a:extLst>
              <a:ext uri="{FF2B5EF4-FFF2-40B4-BE49-F238E27FC236}">
                <a16:creationId xmlns:a16="http://schemas.microsoft.com/office/drawing/2014/main" id="{5552B974-5DDA-47DB-BD51-55D7BC9B5239}"/>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sp>
        <p:nvSpPr>
          <p:cNvPr id="4" name="Rectangle 5">
            <a:extLst>
              <a:ext uri="{FF2B5EF4-FFF2-40B4-BE49-F238E27FC236}">
                <a16:creationId xmlns:a16="http://schemas.microsoft.com/office/drawing/2014/main" id="{E603670B-DCFF-4FC1-89AA-9C7314C60DDD}"/>
              </a:ext>
            </a:extLst>
          </p:cNvPr>
          <p:cNvSpPr>
            <a:spLocks noChangeArrowheads="1"/>
          </p:cNvSpPr>
          <p:nvPr/>
        </p:nvSpPr>
        <p:spPr bwMode="auto">
          <a:xfrm>
            <a:off x="0" y="6372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spTree>
    <p:extLst>
      <p:ext uri="{BB962C8B-B14F-4D97-AF65-F5344CB8AC3E}">
        <p14:creationId xmlns:p14="http://schemas.microsoft.com/office/powerpoint/2010/main" val="9670143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0"/>
          <p:cNvSpPr txBox="1">
            <a:spLocks noGrp="1"/>
          </p:cNvSpPr>
          <p:nvPr>
            <p:ph type="body" idx="1"/>
          </p:nvPr>
        </p:nvSpPr>
        <p:spPr>
          <a:xfrm>
            <a:off x="2565899" y="465672"/>
            <a:ext cx="7463100" cy="519600"/>
          </a:xfrm>
          <a:prstGeom prst="rect">
            <a:avLst/>
          </a:prstGeom>
        </p:spPr>
        <p:txBody>
          <a:bodyPr spcFirstLastPara="1" wrap="square" lIns="91425" tIns="91425" rIns="91425" bIns="91425" anchor="t" anchorCtr="0">
            <a:noAutofit/>
          </a:bodyPr>
          <a:lstStyle/>
          <a:p>
            <a:pPr marL="0" lvl="0" indent="0" algn="l" rtl="0">
              <a:spcBef>
                <a:spcPts val="360"/>
              </a:spcBef>
              <a:spcAft>
                <a:spcPts val="0"/>
              </a:spcAft>
              <a:buNone/>
            </a:pPr>
            <a:r>
              <a:rPr lang="en" sz="4400" dirty="0">
                <a:solidFill>
                  <a:srgbClr val="000000"/>
                </a:solidFill>
              </a:rPr>
              <a:t>Conclusiones</a:t>
            </a:r>
            <a:endParaRPr sz="4400" dirty="0">
              <a:solidFill>
                <a:srgbClr val="000000"/>
              </a:solidFill>
            </a:endParaRPr>
          </a:p>
        </p:txBody>
      </p:sp>
      <p:sp>
        <p:nvSpPr>
          <p:cNvPr id="280" name="Google Shape;280;p3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a:p>
        </p:txBody>
      </p:sp>
      <p:sp>
        <p:nvSpPr>
          <p:cNvPr id="22" name="Google Shape;279;p30">
            <a:extLst>
              <a:ext uri="{FF2B5EF4-FFF2-40B4-BE49-F238E27FC236}">
                <a16:creationId xmlns:a16="http://schemas.microsoft.com/office/drawing/2014/main" id="{5A1B11FB-6B07-4890-BEEA-FECD93461573}"/>
              </a:ext>
            </a:extLst>
          </p:cNvPr>
          <p:cNvSpPr txBox="1">
            <a:spLocks/>
          </p:cNvSpPr>
          <p:nvPr/>
        </p:nvSpPr>
        <p:spPr>
          <a:xfrm>
            <a:off x="638629" y="1494972"/>
            <a:ext cx="7794171" cy="31828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360"/>
              </a:spcBef>
              <a:spcAft>
                <a:spcPts val="0"/>
              </a:spcAft>
              <a:buClr>
                <a:schemeClr val="dk1"/>
              </a:buClr>
              <a:buSzPts val="1800"/>
              <a:buFont typeface="Work Sans"/>
              <a:buNone/>
              <a:defRPr sz="1800" b="1" i="0" u="none" strike="noStrike" cap="none">
                <a:solidFill>
                  <a:schemeClr val="dk1"/>
                </a:solidFill>
                <a:latin typeface="Work Sans"/>
                <a:ea typeface="Work Sans"/>
                <a:cs typeface="Work Sans"/>
                <a:sym typeface="Work Sans"/>
              </a:defRPr>
            </a:lvl1pPr>
            <a:lvl2pPr marL="914400" marR="0" lvl="1" indent="-355600" algn="l" rtl="0">
              <a:lnSpc>
                <a:spcPct val="100000"/>
              </a:lnSpc>
              <a:spcBef>
                <a:spcPts val="0"/>
              </a:spcBef>
              <a:spcAft>
                <a:spcPts val="0"/>
              </a:spcAft>
              <a:buClr>
                <a:schemeClr val="dk1"/>
              </a:buClr>
              <a:buSzPts val="2000"/>
              <a:buFont typeface="Work Sans Regular"/>
              <a:buChar char="□"/>
              <a:defRPr sz="2000" b="0" i="0" u="none" strike="noStrike" cap="none">
                <a:solidFill>
                  <a:schemeClr val="dk1"/>
                </a:solidFill>
                <a:latin typeface="Work Sans Regular"/>
                <a:ea typeface="Work Sans Regular"/>
                <a:cs typeface="Work Sans Regular"/>
                <a:sym typeface="Work Sans Regular"/>
              </a:defRPr>
            </a:lvl2pPr>
            <a:lvl3pPr marL="1371600" marR="0" lvl="2" indent="-355600" algn="l" rtl="0">
              <a:lnSpc>
                <a:spcPct val="100000"/>
              </a:lnSpc>
              <a:spcBef>
                <a:spcPts val="0"/>
              </a:spcBef>
              <a:spcAft>
                <a:spcPts val="0"/>
              </a:spcAft>
              <a:buClr>
                <a:schemeClr val="dk1"/>
              </a:buClr>
              <a:buSzPts val="2000"/>
              <a:buFont typeface="Work Sans Regular"/>
              <a:buChar char="□"/>
              <a:defRPr sz="2000" b="0" i="0" u="none" strike="noStrike" cap="none">
                <a:solidFill>
                  <a:schemeClr val="dk1"/>
                </a:solidFill>
                <a:latin typeface="Work Sans Regular"/>
                <a:ea typeface="Work Sans Regular"/>
                <a:cs typeface="Work Sans Regular"/>
                <a:sym typeface="Work Sans Regular"/>
              </a:defRPr>
            </a:lvl3pPr>
            <a:lvl4pPr marL="1828800" marR="0" lvl="3" indent="-355600" algn="l" rtl="0">
              <a:lnSpc>
                <a:spcPct val="100000"/>
              </a:lnSpc>
              <a:spcBef>
                <a:spcPts val="0"/>
              </a:spcBef>
              <a:spcAft>
                <a:spcPts val="0"/>
              </a:spcAft>
              <a:buClr>
                <a:schemeClr val="dk1"/>
              </a:buClr>
              <a:buSzPts val="2000"/>
              <a:buFont typeface="Work Sans Regular"/>
              <a:buChar char="□"/>
              <a:defRPr sz="2000" b="0" i="0" u="none" strike="noStrike" cap="none">
                <a:solidFill>
                  <a:schemeClr val="dk1"/>
                </a:solidFill>
                <a:latin typeface="Work Sans Regular"/>
                <a:ea typeface="Work Sans Regular"/>
                <a:cs typeface="Work Sans Regular"/>
                <a:sym typeface="Work Sans Regular"/>
              </a:defRPr>
            </a:lvl4pPr>
            <a:lvl5pPr marL="2286000" marR="0" lvl="4" indent="-355600" algn="l" rtl="0">
              <a:lnSpc>
                <a:spcPct val="100000"/>
              </a:lnSpc>
              <a:spcBef>
                <a:spcPts val="0"/>
              </a:spcBef>
              <a:spcAft>
                <a:spcPts val="0"/>
              </a:spcAft>
              <a:buClr>
                <a:schemeClr val="dk1"/>
              </a:buClr>
              <a:buSzPts val="2000"/>
              <a:buFont typeface="Work Sans Regular"/>
              <a:buChar char="○"/>
              <a:defRPr sz="2000" b="0" i="0" u="none" strike="noStrike" cap="none">
                <a:solidFill>
                  <a:schemeClr val="dk1"/>
                </a:solidFill>
                <a:latin typeface="Work Sans Regular"/>
                <a:ea typeface="Work Sans Regular"/>
                <a:cs typeface="Work Sans Regular"/>
                <a:sym typeface="Work Sans Regular"/>
              </a:defRPr>
            </a:lvl5pPr>
            <a:lvl6pPr marL="2743200" marR="0" lvl="5" indent="-355600" algn="l" rtl="0">
              <a:lnSpc>
                <a:spcPct val="100000"/>
              </a:lnSpc>
              <a:spcBef>
                <a:spcPts val="0"/>
              </a:spcBef>
              <a:spcAft>
                <a:spcPts val="0"/>
              </a:spcAft>
              <a:buClr>
                <a:schemeClr val="dk1"/>
              </a:buClr>
              <a:buSzPts val="2000"/>
              <a:buFont typeface="Work Sans Regular"/>
              <a:buChar char="■"/>
              <a:defRPr sz="2000" b="0" i="0" u="none" strike="noStrike" cap="none">
                <a:solidFill>
                  <a:schemeClr val="dk1"/>
                </a:solidFill>
                <a:latin typeface="Work Sans Regular"/>
                <a:ea typeface="Work Sans Regular"/>
                <a:cs typeface="Work Sans Regular"/>
                <a:sym typeface="Work Sans Regular"/>
              </a:defRPr>
            </a:lvl6pPr>
            <a:lvl7pPr marL="3200400" marR="0" lvl="6" indent="-355600" algn="l" rtl="0">
              <a:lnSpc>
                <a:spcPct val="100000"/>
              </a:lnSpc>
              <a:spcBef>
                <a:spcPts val="0"/>
              </a:spcBef>
              <a:spcAft>
                <a:spcPts val="0"/>
              </a:spcAft>
              <a:buClr>
                <a:schemeClr val="dk1"/>
              </a:buClr>
              <a:buSzPts val="2000"/>
              <a:buFont typeface="Work Sans Regular"/>
              <a:buChar char="●"/>
              <a:defRPr sz="2000" b="0" i="0" u="none" strike="noStrike" cap="none">
                <a:solidFill>
                  <a:schemeClr val="dk1"/>
                </a:solidFill>
                <a:latin typeface="Work Sans Regular"/>
                <a:ea typeface="Work Sans Regular"/>
                <a:cs typeface="Work Sans Regular"/>
                <a:sym typeface="Work Sans Regular"/>
              </a:defRPr>
            </a:lvl7pPr>
            <a:lvl8pPr marL="3657600" marR="0" lvl="7" indent="-355600" algn="l" rtl="0">
              <a:lnSpc>
                <a:spcPct val="100000"/>
              </a:lnSpc>
              <a:spcBef>
                <a:spcPts val="0"/>
              </a:spcBef>
              <a:spcAft>
                <a:spcPts val="0"/>
              </a:spcAft>
              <a:buClr>
                <a:schemeClr val="dk1"/>
              </a:buClr>
              <a:buSzPts val="2000"/>
              <a:buFont typeface="Work Sans Regular"/>
              <a:buChar char="○"/>
              <a:defRPr sz="2000" b="0" i="0" u="none" strike="noStrike" cap="none">
                <a:solidFill>
                  <a:schemeClr val="dk1"/>
                </a:solidFill>
                <a:latin typeface="Work Sans Regular"/>
                <a:ea typeface="Work Sans Regular"/>
                <a:cs typeface="Work Sans Regular"/>
                <a:sym typeface="Work Sans Regular"/>
              </a:defRPr>
            </a:lvl8pPr>
            <a:lvl9pPr marL="4114800" marR="0" lvl="8" indent="-355600" algn="l" rtl="0">
              <a:lnSpc>
                <a:spcPct val="100000"/>
              </a:lnSpc>
              <a:spcBef>
                <a:spcPts val="0"/>
              </a:spcBef>
              <a:spcAft>
                <a:spcPts val="0"/>
              </a:spcAft>
              <a:buClr>
                <a:schemeClr val="dk1"/>
              </a:buClr>
              <a:buSzPts val="2000"/>
              <a:buFont typeface="Work Sans Regular"/>
              <a:buChar char="■"/>
              <a:defRPr sz="2000" b="0" i="0" u="none" strike="noStrike" cap="none">
                <a:solidFill>
                  <a:schemeClr val="dk1"/>
                </a:solidFill>
                <a:latin typeface="Work Sans Regular"/>
                <a:ea typeface="Work Sans Regular"/>
                <a:cs typeface="Work Sans Regular"/>
                <a:sym typeface="Work Sans Regular"/>
              </a:defRPr>
            </a:lvl9pPr>
          </a:lstStyle>
          <a:p>
            <a:pPr marL="285750" indent="-285750" algn="just">
              <a:buFont typeface="Arial" panose="020B0604020202020204" pitchFamily="34" charset="0"/>
              <a:buChar char="•"/>
            </a:pPr>
            <a:r>
              <a:rPr lang="es-MX" sz="2400" b="0" dirty="0">
                <a:solidFill>
                  <a:srgbClr val="000000"/>
                </a:solidFill>
              </a:rPr>
              <a:t>Importancia del conocimiento de las herramientas de desarrollo de vanguardia.</a:t>
            </a:r>
          </a:p>
          <a:p>
            <a:pPr marL="285750" indent="-285750" algn="just">
              <a:buFont typeface="Arial" panose="020B0604020202020204" pitchFamily="34" charset="0"/>
              <a:buChar char="•"/>
            </a:pPr>
            <a:r>
              <a:rPr lang="es-MX" sz="2400" b="0" dirty="0">
                <a:solidFill>
                  <a:srgbClr val="000000"/>
                </a:solidFill>
              </a:rPr>
              <a:t>Necesidad de desarrollo de nuevas herramientas.</a:t>
            </a:r>
          </a:p>
          <a:p>
            <a:pPr marL="285750" indent="-285750" algn="just">
              <a:buFont typeface="Arial" panose="020B0604020202020204" pitchFamily="34" charset="0"/>
              <a:buChar char="•"/>
            </a:pPr>
            <a:r>
              <a:rPr lang="es-MX" sz="2400" b="0" dirty="0">
                <a:solidFill>
                  <a:srgbClr val="000000"/>
                </a:solidFill>
              </a:rPr>
              <a:t>Importancia de internet.</a:t>
            </a:r>
          </a:p>
          <a:p>
            <a:pPr marL="285750" indent="-285750" algn="just">
              <a:buFont typeface="Arial" panose="020B0604020202020204" pitchFamily="34" charset="0"/>
              <a:buChar char="•"/>
            </a:pPr>
            <a:r>
              <a:rPr lang="es-MX" sz="2400" b="0" dirty="0">
                <a:solidFill>
                  <a:srgbClr val="000000"/>
                </a:solidFill>
              </a:rPr>
              <a:t>Integración de conocimientos.</a:t>
            </a:r>
          </a:p>
          <a:p>
            <a:pPr marL="285750" indent="-285750" algn="just">
              <a:buFont typeface="Arial" panose="020B0604020202020204" pitchFamily="34" charset="0"/>
              <a:buChar char="•"/>
            </a:pPr>
            <a:r>
              <a:rPr lang="es-MX" sz="2400" b="0" dirty="0">
                <a:solidFill>
                  <a:srgbClr val="000000"/>
                </a:solidFill>
              </a:rPr>
              <a:t>Visión pequeña empresa.</a:t>
            </a:r>
          </a:p>
          <a:p>
            <a:pPr marL="0" indent="0" algn="just"/>
            <a:endParaRPr lang="es-MX" b="0" dirty="0">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34"/>
          <p:cNvSpPr txBox="1">
            <a:spLocks noGrp="1"/>
          </p:cNvSpPr>
          <p:nvPr>
            <p:ph type="ctrTitle" idx="4294967295"/>
          </p:nvPr>
        </p:nvSpPr>
        <p:spPr>
          <a:xfrm>
            <a:off x="285750" y="225131"/>
            <a:ext cx="4286250" cy="116046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dirty="0"/>
              <a:t>Gracias</a:t>
            </a:r>
            <a:endParaRPr sz="7200" dirty="0"/>
          </a:p>
        </p:txBody>
      </p:sp>
      <p:sp>
        <p:nvSpPr>
          <p:cNvPr id="340" name="Google Shape;340;p34"/>
          <p:cNvSpPr txBox="1">
            <a:spLocks noGrp="1"/>
          </p:cNvSpPr>
          <p:nvPr>
            <p:ph type="subTitle" idx="4294967295"/>
          </p:nvPr>
        </p:nvSpPr>
        <p:spPr>
          <a:xfrm>
            <a:off x="0" y="2490788"/>
            <a:ext cx="9280634" cy="2016125"/>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Clr>
                <a:schemeClr val="dk1"/>
              </a:buClr>
              <a:buSzPts val="1100"/>
              <a:buFont typeface="Arial"/>
              <a:buNone/>
            </a:pPr>
            <a:r>
              <a:rPr lang="es-MX" sz="2800" dirty="0"/>
              <a:t>Puedes encontrar el código en:</a:t>
            </a:r>
            <a:endParaRPr sz="2800" dirty="0"/>
          </a:p>
          <a:p>
            <a:pPr marL="457200" lvl="0" indent="-355600" algn="l" rtl="0">
              <a:spcBef>
                <a:spcPts val="600"/>
              </a:spcBef>
              <a:spcAft>
                <a:spcPts val="0"/>
              </a:spcAft>
              <a:buSzPts val="2000"/>
              <a:buChar char="▪"/>
            </a:pPr>
            <a:r>
              <a:rPr lang="es-MX" sz="2800" dirty="0">
                <a:hlinkClick r:id="rId3"/>
              </a:rPr>
              <a:t>https://github.com/WillyMH-Projects/Facial-recognition-lock-and-web-streaming-monitoring-Raspberry-pi-4</a:t>
            </a:r>
            <a:endParaRPr lang="es-MX" sz="2800" dirty="0"/>
          </a:p>
          <a:p>
            <a:pPr marL="101600" lvl="0" indent="0" algn="l" rtl="0">
              <a:spcBef>
                <a:spcPts val="600"/>
              </a:spcBef>
              <a:spcAft>
                <a:spcPts val="0"/>
              </a:spcAft>
              <a:buSzPts val="2000"/>
              <a:buNone/>
            </a:pPr>
            <a:r>
              <a:rPr lang="es-MX" sz="2800" dirty="0"/>
              <a:t>Encontrarme a mi en: </a:t>
            </a:r>
            <a:endParaRPr sz="2800" dirty="0"/>
          </a:p>
          <a:p>
            <a:pPr marL="457200" lvl="0" indent="-355600" algn="l" rtl="0">
              <a:spcBef>
                <a:spcPts val="0"/>
              </a:spcBef>
              <a:spcAft>
                <a:spcPts val="0"/>
              </a:spcAft>
              <a:buSzPts val="2000"/>
              <a:buChar char="▪"/>
            </a:pPr>
            <a:r>
              <a:rPr lang="es-MX" sz="2800" dirty="0"/>
              <a:t>w</a:t>
            </a:r>
            <a:r>
              <a:rPr lang="en" sz="2800" dirty="0"/>
              <a:t>martinezh1300@alumno.ipn.mx</a:t>
            </a:r>
            <a:endParaRPr sz="2800" dirty="0"/>
          </a:p>
        </p:txBody>
      </p:sp>
      <p:sp>
        <p:nvSpPr>
          <p:cNvPr id="341" name="Google Shape;341;p34"/>
          <p:cNvSpPr/>
          <p:nvPr/>
        </p:nvSpPr>
        <p:spPr>
          <a:xfrm>
            <a:off x="6606494" y="0"/>
            <a:ext cx="1752310" cy="1752310"/>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ctrTitle" idx="4294967295"/>
          </p:nvPr>
        </p:nvSpPr>
        <p:spPr>
          <a:xfrm>
            <a:off x="0" y="-275432"/>
            <a:ext cx="4191000" cy="116046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400" dirty="0"/>
              <a:t>Vista General</a:t>
            </a:r>
            <a:endParaRPr sz="4400" dirty="0"/>
          </a:p>
        </p:txBody>
      </p:sp>
      <p:sp>
        <p:nvSpPr>
          <p:cNvPr id="84" name="Google Shape;84;p14"/>
          <p:cNvSpPr txBox="1">
            <a:spLocks noGrp="1"/>
          </p:cNvSpPr>
          <p:nvPr>
            <p:ph type="subTitle" idx="4294967295"/>
          </p:nvPr>
        </p:nvSpPr>
        <p:spPr>
          <a:xfrm>
            <a:off x="270000" y="2249451"/>
            <a:ext cx="3886200" cy="2306637"/>
          </a:xfrm>
          <a:prstGeom prst="rect">
            <a:avLst/>
          </a:prstGeom>
        </p:spPr>
        <p:txBody>
          <a:bodyPr spcFirstLastPara="1" wrap="square" lIns="91425" tIns="91425" rIns="91425" bIns="91425" anchor="b" anchorCtr="0">
            <a:noAutofit/>
          </a:bodyPr>
          <a:lstStyle/>
          <a:p>
            <a:pPr algn="just">
              <a:lnSpc>
                <a:spcPct val="107000"/>
              </a:lnSpc>
              <a:spcAft>
                <a:spcPts val="800"/>
              </a:spcAft>
            </a:pPr>
            <a:r>
              <a:rPr lang="es-MX" sz="2000" dirty="0">
                <a:latin typeface="Arial" panose="020B0604020202020204" pitchFamily="34" charset="0"/>
                <a:ea typeface="Calibri" panose="020F0502020204030204" pitchFamily="34" charset="0"/>
              </a:rPr>
              <a:t>C</a:t>
            </a:r>
            <a:r>
              <a:rPr lang="es-MX" sz="2000" dirty="0">
                <a:effectLst/>
                <a:latin typeface="Arial" panose="020B0604020202020204" pitchFamily="34" charset="0"/>
                <a:ea typeface="Calibri" panose="020F0502020204030204" pitchFamily="34" charset="0"/>
              </a:rPr>
              <a:t>reación/programación</a:t>
            </a:r>
          </a:p>
          <a:p>
            <a:pPr algn="just">
              <a:lnSpc>
                <a:spcPct val="107000"/>
              </a:lnSpc>
              <a:spcAft>
                <a:spcPts val="800"/>
              </a:spcAft>
            </a:pPr>
            <a:r>
              <a:rPr lang="es-MX" sz="2000" dirty="0">
                <a:latin typeface="Arial" panose="020B0604020202020204" pitchFamily="34" charset="0"/>
                <a:ea typeface="Calibri" panose="020F0502020204030204" pitchFamily="34" charset="0"/>
              </a:rPr>
              <a:t>S</a:t>
            </a:r>
            <a:r>
              <a:rPr lang="es-MX" sz="2000" dirty="0">
                <a:effectLst/>
                <a:latin typeface="Arial" panose="020B0604020202020204" pitchFamily="34" charset="0"/>
                <a:ea typeface="Calibri" panose="020F0502020204030204" pitchFamily="34" charset="0"/>
              </a:rPr>
              <a:t>istema de monitorización</a:t>
            </a:r>
          </a:p>
          <a:p>
            <a:pPr algn="just">
              <a:lnSpc>
                <a:spcPct val="107000"/>
              </a:lnSpc>
              <a:spcAft>
                <a:spcPts val="800"/>
              </a:spcAft>
            </a:pPr>
            <a:r>
              <a:rPr lang="es-MX" sz="2000" dirty="0">
                <a:latin typeface="Arial" panose="020B0604020202020204" pitchFamily="34" charset="0"/>
                <a:ea typeface="Calibri" panose="020F0502020204030204" pitchFamily="34" charset="0"/>
              </a:rPr>
              <a:t>C</a:t>
            </a:r>
            <a:r>
              <a:rPr lang="es-MX" sz="2000" dirty="0">
                <a:effectLst/>
                <a:latin typeface="Arial" panose="020B0604020202020204" pitchFamily="34" charset="0"/>
                <a:ea typeface="Calibri" panose="020F0502020204030204" pitchFamily="34" charset="0"/>
              </a:rPr>
              <a:t>ontrol automático</a:t>
            </a:r>
          </a:p>
          <a:p>
            <a:pPr algn="just">
              <a:lnSpc>
                <a:spcPct val="107000"/>
              </a:lnSpc>
              <a:spcAft>
                <a:spcPts val="800"/>
              </a:spcAft>
            </a:pPr>
            <a:r>
              <a:rPr lang="es-MX" sz="2000" dirty="0">
                <a:effectLst/>
                <a:latin typeface="Arial" panose="020B0604020202020204" pitchFamily="34" charset="0"/>
                <a:ea typeface="Calibri" panose="020F0502020204030204" pitchFamily="34" charset="0"/>
              </a:rPr>
              <a:t>Cerradura eléctrica</a:t>
            </a:r>
          </a:p>
          <a:p>
            <a:pPr algn="just">
              <a:lnSpc>
                <a:spcPct val="107000"/>
              </a:lnSpc>
              <a:spcAft>
                <a:spcPts val="800"/>
              </a:spcAft>
            </a:pPr>
            <a:r>
              <a:rPr lang="es-MX" sz="2000" dirty="0">
                <a:latin typeface="Arial" panose="020B0604020202020204" pitchFamily="34" charset="0"/>
                <a:ea typeface="Calibri" panose="020F0502020204030204" pitchFamily="34" charset="0"/>
              </a:rPr>
              <a:t>A</a:t>
            </a:r>
            <a:r>
              <a:rPr lang="es-MX" sz="2000" dirty="0">
                <a:effectLst/>
                <a:latin typeface="Arial" panose="020B0604020202020204" pitchFamily="34" charset="0"/>
                <a:ea typeface="Calibri" panose="020F0502020204030204" pitchFamily="34" charset="0"/>
              </a:rPr>
              <a:t>cceso seguro</a:t>
            </a:r>
          </a:p>
          <a:p>
            <a:pPr algn="just">
              <a:lnSpc>
                <a:spcPct val="107000"/>
              </a:lnSpc>
              <a:spcAft>
                <a:spcPts val="800"/>
              </a:spcAft>
            </a:pPr>
            <a:r>
              <a:rPr lang="es-MX" sz="2000" dirty="0">
                <a:effectLst/>
                <a:latin typeface="Arial" panose="020B0604020202020204" pitchFamily="34" charset="0"/>
                <a:ea typeface="Calibri" panose="020F0502020204030204" pitchFamily="34" charset="0"/>
              </a:rPr>
              <a:t>Monitoreo </a:t>
            </a:r>
          </a:p>
          <a:p>
            <a:pPr algn="just">
              <a:lnSpc>
                <a:spcPct val="107000"/>
              </a:lnSpc>
              <a:spcAft>
                <a:spcPts val="800"/>
              </a:spcAft>
            </a:pPr>
            <a:r>
              <a:rPr lang="es-MX" sz="2000" dirty="0">
                <a:effectLst/>
                <a:latin typeface="Arial" panose="020B0604020202020204" pitchFamily="34" charset="0"/>
                <a:ea typeface="Calibri" panose="020F0502020204030204" pitchFamily="34" charset="0"/>
              </a:rPr>
              <a:t>Web streaming/red local.</a:t>
            </a:r>
            <a:endParaRPr sz="1600" dirty="0"/>
          </a:p>
        </p:txBody>
      </p:sp>
      <p:pic>
        <p:nvPicPr>
          <p:cNvPr id="8" name="Picture 7">
            <a:extLst>
              <a:ext uri="{FF2B5EF4-FFF2-40B4-BE49-F238E27FC236}">
                <a16:creationId xmlns:a16="http://schemas.microsoft.com/office/drawing/2014/main" id="{1B0E3B26-685C-448A-BBCB-880AEFF862CE}"/>
              </a:ext>
            </a:extLst>
          </p:cNvPr>
          <p:cNvPicPr>
            <a:picLocks noChangeAspect="1"/>
          </p:cNvPicPr>
          <p:nvPr/>
        </p:nvPicPr>
        <p:blipFill>
          <a:blip r:embed="rId3"/>
          <a:stretch>
            <a:fillRect/>
          </a:stretch>
        </p:blipFill>
        <p:spPr>
          <a:xfrm>
            <a:off x="6760710" y="1656052"/>
            <a:ext cx="1964384" cy="1159800"/>
          </a:xfrm>
          <a:prstGeom prst="rect">
            <a:avLst/>
          </a:prstGeom>
        </p:spPr>
      </p:pic>
      <p:pic>
        <p:nvPicPr>
          <p:cNvPr id="13" name="Picture 12">
            <a:extLst>
              <a:ext uri="{FF2B5EF4-FFF2-40B4-BE49-F238E27FC236}">
                <a16:creationId xmlns:a16="http://schemas.microsoft.com/office/drawing/2014/main" id="{C268B66B-9DD2-4E76-A0A1-7D4020DF61E4}"/>
              </a:ext>
            </a:extLst>
          </p:cNvPr>
          <p:cNvPicPr/>
          <p:nvPr/>
        </p:nvPicPr>
        <p:blipFill>
          <a:blip r:embed="rId4"/>
          <a:stretch>
            <a:fillRect/>
          </a:stretch>
        </p:blipFill>
        <p:spPr>
          <a:xfrm>
            <a:off x="5024370" y="2599118"/>
            <a:ext cx="1736340" cy="1255435"/>
          </a:xfrm>
          <a:prstGeom prst="rect">
            <a:avLst/>
          </a:prstGeom>
        </p:spPr>
      </p:pic>
      <p:pic>
        <p:nvPicPr>
          <p:cNvPr id="14" name="Picture 13">
            <a:extLst>
              <a:ext uri="{FF2B5EF4-FFF2-40B4-BE49-F238E27FC236}">
                <a16:creationId xmlns:a16="http://schemas.microsoft.com/office/drawing/2014/main" id="{4D87B52E-A08E-4417-90FD-0CAE9D3C147D}"/>
              </a:ext>
            </a:extLst>
          </p:cNvPr>
          <p:cNvPicPr/>
          <p:nvPr/>
        </p:nvPicPr>
        <p:blipFill>
          <a:blip r:embed="rId5"/>
          <a:stretch>
            <a:fillRect/>
          </a:stretch>
        </p:blipFill>
        <p:spPr>
          <a:xfrm>
            <a:off x="6770272" y="3300653"/>
            <a:ext cx="1726419" cy="1255435"/>
          </a:xfrm>
          <a:prstGeom prst="rect">
            <a:avLst/>
          </a:prstGeom>
        </p:spPr>
      </p:pic>
      <p:pic>
        <p:nvPicPr>
          <p:cNvPr id="15" name="Picture 14">
            <a:extLst>
              <a:ext uri="{FF2B5EF4-FFF2-40B4-BE49-F238E27FC236}">
                <a16:creationId xmlns:a16="http://schemas.microsoft.com/office/drawing/2014/main" id="{39C4D83F-30AF-4193-A3EC-4848694741ED}"/>
              </a:ext>
            </a:extLst>
          </p:cNvPr>
          <p:cNvPicPr/>
          <p:nvPr/>
        </p:nvPicPr>
        <p:blipFill>
          <a:blip r:embed="rId6"/>
          <a:stretch>
            <a:fillRect/>
          </a:stretch>
        </p:blipFill>
        <p:spPr>
          <a:xfrm>
            <a:off x="5009793" y="411329"/>
            <a:ext cx="1736340" cy="1505336"/>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37"/>
          <p:cNvSpPr txBox="1">
            <a:spLocks noGrp="1"/>
          </p:cNvSpPr>
          <p:nvPr>
            <p:ph type="ctrTitle"/>
          </p:nvPr>
        </p:nvSpPr>
        <p:spPr>
          <a:xfrm>
            <a:off x="449951" y="100548"/>
            <a:ext cx="49500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Fuentes Utilizadas </a:t>
            </a:r>
            <a:endParaRPr dirty="0"/>
          </a:p>
        </p:txBody>
      </p:sp>
      <p:sp>
        <p:nvSpPr>
          <p:cNvPr id="367" name="Google Shape;367;p37"/>
          <p:cNvSpPr txBox="1">
            <a:spLocks noGrp="1"/>
          </p:cNvSpPr>
          <p:nvPr>
            <p:ph type="subTitle" idx="1"/>
          </p:nvPr>
        </p:nvSpPr>
        <p:spPr>
          <a:xfrm>
            <a:off x="449951" y="1260347"/>
            <a:ext cx="7982849" cy="3543881"/>
          </a:xfrm>
          <a:prstGeom prst="rect">
            <a:avLst/>
          </a:prstGeom>
        </p:spPr>
        <p:txBody>
          <a:bodyPr spcFirstLastPara="1" wrap="square" lIns="91425" tIns="91425" rIns="91425" bIns="91425" anchor="t" anchorCtr="0">
            <a:noAutofit/>
          </a:bodyPr>
          <a:lstStyle/>
          <a:p>
            <a:pPr algn="just">
              <a:lnSpc>
                <a:spcPct val="107000"/>
              </a:lnSpc>
              <a:spcAft>
                <a:spcPts val="800"/>
              </a:spcAft>
            </a:pPr>
            <a:r>
              <a:rPr lang="es-MX" sz="1800" u="sng" dirty="0">
                <a:solidFill>
                  <a:srgbClr val="0000FF"/>
                </a:solidFill>
                <a:effectLst/>
                <a:latin typeface="Work Sans Regular" panose="020B0604020202020204" charset="0"/>
                <a:ea typeface="Calibri" panose="020F0502020204030204" pitchFamily="34" charset="0"/>
                <a:cs typeface="Times New Roman" panose="02020603050405020304" pitchFamily="18" charset="0"/>
                <a:hlinkClick r:id="rId3"/>
              </a:rPr>
              <a:t>https://github.com/GabySol/OmesTutorials2020/tree/master/6%20RECONOCIMIENTO%20FACIAL</a:t>
            </a:r>
            <a:r>
              <a:rPr lang="es-MX" sz="1800" dirty="0">
                <a:effectLst/>
                <a:latin typeface="Work Sans Regular" panose="020B0604020202020204" charset="0"/>
                <a:ea typeface="Calibri" panose="020F0502020204030204" pitchFamily="34" charset="0"/>
                <a:cs typeface="Times New Roman" panose="02020603050405020304" pitchFamily="18" charset="0"/>
              </a:rPr>
              <a:t> </a:t>
            </a:r>
          </a:p>
          <a:p>
            <a:pPr algn="just">
              <a:lnSpc>
                <a:spcPct val="107000"/>
              </a:lnSpc>
              <a:spcAft>
                <a:spcPts val="800"/>
              </a:spcAft>
            </a:pPr>
            <a:r>
              <a:rPr lang="es-MX" sz="1800" u="sng" dirty="0">
                <a:solidFill>
                  <a:srgbClr val="0000FF"/>
                </a:solidFill>
                <a:effectLst/>
                <a:latin typeface="Work Sans Regular" panose="020B0604020202020204" charset="0"/>
                <a:ea typeface="Calibri" panose="020F0502020204030204" pitchFamily="34" charset="0"/>
                <a:cs typeface="Times New Roman" panose="02020603050405020304" pitchFamily="18" charset="0"/>
                <a:hlinkClick r:id="rId4"/>
              </a:rPr>
              <a:t>https://docs.opencv.org/4.2.0/da/d60/tutorial_face_main.html</a:t>
            </a:r>
            <a:r>
              <a:rPr lang="es-MX" sz="1800" dirty="0">
                <a:effectLst/>
                <a:latin typeface="Work Sans Regular" panose="020B0604020202020204" charset="0"/>
                <a:ea typeface="Calibri" panose="020F0502020204030204" pitchFamily="34" charset="0"/>
                <a:cs typeface="Times New Roman" panose="02020603050405020304" pitchFamily="18" charset="0"/>
              </a:rPr>
              <a:t> </a:t>
            </a:r>
          </a:p>
          <a:p>
            <a:pPr algn="just">
              <a:lnSpc>
                <a:spcPct val="107000"/>
              </a:lnSpc>
              <a:spcAft>
                <a:spcPts val="800"/>
              </a:spcAft>
            </a:pPr>
            <a:r>
              <a:rPr lang="es-MX" sz="1800" u="sng" dirty="0">
                <a:solidFill>
                  <a:srgbClr val="0000FF"/>
                </a:solidFill>
                <a:effectLst/>
                <a:latin typeface="Work Sans Regular" panose="020B0604020202020204" charset="0"/>
                <a:ea typeface="Calibri" panose="020F0502020204030204" pitchFamily="34" charset="0"/>
                <a:cs typeface="Times New Roman" panose="02020603050405020304" pitchFamily="18" charset="0"/>
                <a:hlinkClick r:id="rId5"/>
              </a:rPr>
              <a:t>https://www.raspberrypi.org/documentation/configuration/camera.md</a:t>
            </a:r>
            <a:r>
              <a:rPr lang="es-MX" sz="1800" dirty="0">
                <a:effectLst/>
                <a:latin typeface="Work Sans Regular" panose="020B0604020202020204" charset="0"/>
                <a:ea typeface="Calibri" panose="020F0502020204030204" pitchFamily="34" charset="0"/>
                <a:cs typeface="Times New Roman" panose="02020603050405020304" pitchFamily="18" charset="0"/>
              </a:rPr>
              <a:t> </a:t>
            </a:r>
          </a:p>
          <a:p>
            <a:pPr algn="just">
              <a:lnSpc>
                <a:spcPct val="107000"/>
              </a:lnSpc>
              <a:spcAft>
                <a:spcPts val="800"/>
              </a:spcAft>
            </a:pPr>
            <a:r>
              <a:rPr lang="es-MX" sz="1800" u="sng" dirty="0">
                <a:solidFill>
                  <a:srgbClr val="0000FF"/>
                </a:solidFill>
                <a:effectLst/>
                <a:latin typeface="Work Sans Regular" panose="020B0604020202020204" charset="0"/>
                <a:ea typeface="Calibri" panose="020F0502020204030204" pitchFamily="34" charset="0"/>
                <a:cs typeface="Times New Roman" panose="02020603050405020304" pitchFamily="18" charset="0"/>
                <a:hlinkClick r:id="rId6"/>
              </a:rPr>
              <a:t>https://rplcd.readthedocs.io/en/stable/usage.html</a:t>
            </a:r>
            <a:r>
              <a:rPr lang="es-MX" sz="1800" dirty="0">
                <a:effectLst/>
                <a:latin typeface="Work Sans Regular" panose="020B0604020202020204" charset="0"/>
                <a:ea typeface="Calibri" panose="020F0502020204030204" pitchFamily="34" charset="0"/>
                <a:cs typeface="Times New Roman" panose="02020603050405020304" pitchFamily="18" charset="0"/>
              </a:rPr>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37"/>
          <p:cNvSpPr txBox="1">
            <a:spLocks noGrp="1"/>
          </p:cNvSpPr>
          <p:nvPr>
            <p:ph type="ctrTitle"/>
          </p:nvPr>
        </p:nvSpPr>
        <p:spPr>
          <a:xfrm>
            <a:off x="449951" y="100548"/>
            <a:ext cx="49500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Fuentes Utilizadas </a:t>
            </a:r>
            <a:endParaRPr dirty="0"/>
          </a:p>
        </p:txBody>
      </p:sp>
      <p:sp>
        <p:nvSpPr>
          <p:cNvPr id="367" name="Google Shape;367;p37"/>
          <p:cNvSpPr txBox="1">
            <a:spLocks noGrp="1"/>
          </p:cNvSpPr>
          <p:nvPr>
            <p:ph type="subTitle" idx="1"/>
          </p:nvPr>
        </p:nvSpPr>
        <p:spPr>
          <a:xfrm>
            <a:off x="740229" y="1260347"/>
            <a:ext cx="7634514" cy="3558395"/>
          </a:xfrm>
          <a:prstGeom prst="rect">
            <a:avLst/>
          </a:prstGeom>
        </p:spPr>
        <p:txBody>
          <a:bodyPr spcFirstLastPara="1" wrap="square" lIns="91425" tIns="91425" rIns="91425" bIns="91425" anchor="t" anchorCtr="0">
            <a:noAutofit/>
          </a:bodyPr>
          <a:lstStyle/>
          <a:p>
            <a:pPr algn="just">
              <a:lnSpc>
                <a:spcPct val="107000"/>
              </a:lnSpc>
              <a:spcAft>
                <a:spcPts val="800"/>
              </a:spcAft>
            </a:pPr>
            <a:r>
              <a:rPr lang="es-MX" sz="1800" u="sng" dirty="0">
                <a:solidFill>
                  <a:srgbClr val="0000FF"/>
                </a:solidFill>
                <a:effectLst/>
                <a:latin typeface="Work Sans Regular" panose="020B0604020202020204" charset="0"/>
                <a:ea typeface="Calibri" panose="020F0502020204030204" pitchFamily="34" charset="0"/>
                <a:cs typeface="Times New Roman" panose="02020603050405020304" pitchFamily="18" charset="0"/>
                <a:hlinkClick r:id="rId3"/>
              </a:rPr>
              <a:t>https://flask.palletsprojects.com/en/2.0.x/</a:t>
            </a:r>
            <a:r>
              <a:rPr lang="es-MX" sz="1800" dirty="0">
                <a:effectLst/>
                <a:latin typeface="Work Sans Regular" panose="020B0604020202020204" charset="0"/>
                <a:ea typeface="Calibri" panose="020F0502020204030204" pitchFamily="34" charset="0"/>
                <a:cs typeface="Times New Roman" panose="02020603050405020304" pitchFamily="18" charset="0"/>
              </a:rPr>
              <a:t> </a:t>
            </a:r>
          </a:p>
          <a:p>
            <a:pPr algn="just">
              <a:lnSpc>
                <a:spcPct val="107000"/>
              </a:lnSpc>
              <a:spcAft>
                <a:spcPts val="800"/>
              </a:spcAft>
            </a:pPr>
            <a:r>
              <a:rPr lang="es-MX" sz="1800" u="sng" dirty="0">
                <a:solidFill>
                  <a:srgbClr val="0000FF"/>
                </a:solidFill>
                <a:effectLst/>
                <a:latin typeface="Work Sans Regular" panose="020B0604020202020204" charset="0"/>
                <a:ea typeface="Calibri" panose="020F0502020204030204" pitchFamily="34" charset="0"/>
                <a:cs typeface="Times New Roman" panose="02020603050405020304" pitchFamily="18" charset="0"/>
                <a:hlinkClick r:id="rId4"/>
              </a:rPr>
              <a:t>https://github.com/NakulLakhotia/Live-Streaming-using-OpenCV-Flask</a:t>
            </a:r>
            <a:r>
              <a:rPr lang="es-MX" sz="1800" dirty="0">
                <a:effectLst/>
                <a:latin typeface="Work Sans Regular" panose="020B0604020202020204" charset="0"/>
                <a:ea typeface="Calibri" panose="020F0502020204030204" pitchFamily="34" charset="0"/>
                <a:cs typeface="Times New Roman" panose="02020603050405020304" pitchFamily="18" charset="0"/>
              </a:rPr>
              <a:t> </a:t>
            </a:r>
          </a:p>
          <a:p>
            <a:pPr algn="just">
              <a:lnSpc>
                <a:spcPct val="107000"/>
              </a:lnSpc>
              <a:spcAft>
                <a:spcPts val="800"/>
              </a:spcAft>
            </a:pPr>
            <a:r>
              <a:rPr lang="es-MX" sz="1800" u="sng" dirty="0">
                <a:solidFill>
                  <a:srgbClr val="0000FF"/>
                </a:solidFill>
                <a:effectLst/>
                <a:latin typeface="Work Sans Regular" panose="020B0604020202020204" charset="0"/>
                <a:ea typeface="Calibri" panose="020F0502020204030204" pitchFamily="34" charset="0"/>
                <a:cs typeface="Times New Roman" panose="02020603050405020304" pitchFamily="18" charset="0"/>
                <a:hlinkClick r:id="rId5"/>
              </a:rPr>
              <a:t>https://docs.opencv.org/3.0-beta/doc/py_tutorials/py_gui/py_image_display/py_image_display.html</a:t>
            </a:r>
            <a:r>
              <a:rPr lang="es-MX" sz="1800" dirty="0">
                <a:effectLst/>
                <a:latin typeface="Work Sans Regular" panose="020B0604020202020204" charset="0"/>
                <a:ea typeface="Calibri" panose="020F0502020204030204" pitchFamily="34" charset="0"/>
                <a:cs typeface="Times New Roman" panose="02020603050405020304" pitchFamily="18" charset="0"/>
              </a:rPr>
              <a:t> </a:t>
            </a:r>
          </a:p>
          <a:p>
            <a:pPr algn="just">
              <a:lnSpc>
                <a:spcPct val="107000"/>
              </a:lnSpc>
              <a:spcAft>
                <a:spcPts val="800"/>
              </a:spcAft>
            </a:pPr>
            <a:r>
              <a:rPr lang="es-MX" sz="1800" u="sng" dirty="0">
                <a:solidFill>
                  <a:srgbClr val="0000FF"/>
                </a:solidFill>
                <a:effectLst/>
                <a:latin typeface="Work Sans Regular" panose="020B0604020202020204" charset="0"/>
                <a:ea typeface="Calibri" panose="020F0502020204030204" pitchFamily="34" charset="0"/>
                <a:cs typeface="Times New Roman" panose="02020603050405020304" pitchFamily="18" charset="0"/>
                <a:hlinkClick r:id="rId6"/>
              </a:rPr>
              <a:t>https://towardsdatascience.com/video-streaming-in-web-browsers-with-opencv-flask-93a38846fe00</a:t>
            </a:r>
            <a:r>
              <a:rPr lang="es-MX" sz="1800" dirty="0">
                <a:effectLst/>
                <a:latin typeface="Work Sans Regular" panose="020B060402020202020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2465390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14"/>
          <p:cNvSpPr txBox="1">
            <a:spLocks noGrp="1"/>
          </p:cNvSpPr>
          <p:nvPr>
            <p:ph type="subTitle" idx="4294967295"/>
          </p:nvPr>
        </p:nvSpPr>
        <p:spPr>
          <a:xfrm>
            <a:off x="1749972" y="2282786"/>
            <a:ext cx="5644055" cy="2127250"/>
          </a:xfrm>
          <a:prstGeom prst="rect">
            <a:avLst/>
          </a:prstGeom>
        </p:spPr>
        <p:txBody>
          <a:bodyPr spcFirstLastPara="1" wrap="square" lIns="91425" tIns="91425" rIns="91425" bIns="91425" anchor="b" anchorCtr="0">
            <a:noAutofit/>
          </a:bodyPr>
          <a:lstStyle/>
          <a:p>
            <a:pPr marL="342900" indent="-342900" algn="just"/>
            <a:r>
              <a:rPr lang="es-MX" sz="3600" dirty="0">
                <a:latin typeface="Work Sans"/>
                <a:sym typeface="Work Sans"/>
              </a:rPr>
              <a:t>Framework </a:t>
            </a:r>
          </a:p>
          <a:p>
            <a:pPr marL="342900" indent="-342900" algn="just"/>
            <a:r>
              <a:rPr lang="es-MX" sz="3600" dirty="0">
                <a:latin typeface="Work Sans"/>
                <a:sym typeface="Work Sans"/>
              </a:rPr>
              <a:t>Buffer imágenes</a:t>
            </a:r>
          </a:p>
          <a:p>
            <a:pPr marL="342900" indent="-342900" algn="just"/>
            <a:r>
              <a:rPr lang="es-MX" sz="3600" dirty="0">
                <a:latin typeface="Work Sans"/>
                <a:sym typeface="Work Sans"/>
              </a:rPr>
              <a:t>Cámara, </a:t>
            </a:r>
          </a:p>
          <a:p>
            <a:pPr marL="342900" indent="-342900" algn="just"/>
            <a:r>
              <a:rPr lang="es-MX" sz="3600" dirty="0">
                <a:latin typeface="Work Sans"/>
                <a:sym typeface="Work Sans"/>
              </a:rPr>
              <a:t>Reconocimiento facial</a:t>
            </a:r>
          </a:p>
          <a:p>
            <a:pPr marL="342900" indent="-342900" algn="just"/>
            <a:r>
              <a:rPr lang="es-MX" sz="3600" dirty="0">
                <a:latin typeface="Work Sans"/>
                <a:sym typeface="Work Sans"/>
              </a:rPr>
              <a:t>Vía internet.</a:t>
            </a:r>
            <a:endParaRPr sz="3600" dirty="0"/>
          </a:p>
        </p:txBody>
      </p:sp>
    </p:spTree>
    <p:extLst>
      <p:ext uri="{BB962C8B-B14F-4D97-AF65-F5344CB8AC3E}">
        <p14:creationId xmlns:p14="http://schemas.microsoft.com/office/powerpoint/2010/main" val="3359380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pic>
        <p:nvPicPr>
          <p:cNvPr id="4" name="Picture 3">
            <a:extLst>
              <a:ext uri="{FF2B5EF4-FFF2-40B4-BE49-F238E27FC236}">
                <a16:creationId xmlns:a16="http://schemas.microsoft.com/office/drawing/2014/main" id="{E67B91AA-49F0-4FBF-A978-0B050E2752BA}"/>
              </a:ext>
            </a:extLst>
          </p:cNvPr>
          <p:cNvPicPr>
            <a:picLocks noChangeAspect="1"/>
          </p:cNvPicPr>
          <p:nvPr/>
        </p:nvPicPr>
        <p:blipFill>
          <a:blip r:embed="rId3"/>
          <a:stretch>
            <a:fillRect/>
          </a:stretch>
        </p:blipFill>
        <p:spPr>
          <a:xfrm>
            <a:off x="4635295" y="489857"/>
            <a:ext cx="4271986" cy="4313462"/>
          </a:xfrm>
          <a:prstGeom prst="rect">
            <a:avLst/>
          </a:prstGeom>
        </p:spPr>
      </p:pic>
      <p:pic>
        <p:nvPicPr>
          <p:cNvPr id="9" name="Picture 8">
            <a:extLst>
              <a:ext uri="{FF2B5EF4-FFF2-40B4-BE49-F238E27FC236}">
                <a16:creationId xmlns:a16="http://schemas.microsoft.com/office/drawing/2014/main" id="{B6733681-5BF7-418B-AB1E-8FC230A50F59}"/>
              </a:ext>
            </a:extLst>
          </p:cNvPr>
          <p:cNvPicPr>
            <a:picLocks noChangeAspect="1"/>
          </p:cNvPicPr>
          <p:nvPr/>
        </p:nvPicPr>
        <p:blipFill>
          <a:blip r:embed="rId4"/>
          <a:stretch>
            <a:fillRect/>
          </a:stretch>
        </p:blipFill>
        <p:spPr>
          <a:xfrm>
            <a:off x="459922" y="489857"/>
            <a:ext cx="3836650" cy="3799114"/>
          </a:xfrm>
          <a:prstGeom prst="rect">
            <a:avLst/>
          </a:prstGeom>
        </p:spPr>
      </p:pic>
    </p:spTree>
    <p:extLst>
      <p:ext uri="{BB962C8B-B14F-4D97-AF65-F5344CB8AC3E}">
        <p14:creationId xmlns:p14="http://schemas.microsoft.com/office/powerpoint/2010/main" val="1311423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5" name="Picture 4">
            <a:extLst>
              <a:ext uri="{FF2B5EF4-FFF2-40B4-BE49-F238E27FC236}">
                <a16:creationId xmlns:a16="http://schemas.microsoft.com/office/drawing/2014/main" id="{A058224E-BAE0-498A-8A40-37CB94D8E362}"/>
              </a:ext>
            </a:extLst>
          </p:cNvPr>
          <p:cNvPicPr>
            <a:picLocks noChangeAspect="1"/>
          </p:cNvPicPr>
          <p:nvPr/>
        </p:nvPicPr>
        <p:blipFill>
          <a:blip r:embed="rId3"/>
          <a:stretch>
            <a:fillRect/>
          </a:stretch>
        </p:blipFill>
        <p:spPr>
          <a:xfrm>
            <a:off x="4735965" y="1530123"/>
            <a:ext cx="4324350" cy="1800225"/>
          </a:xfrm>
          <a:prstGeom prst="rect">
            <a:avLst/>
          </a:prstGeom>
        </p:spPr>
      </p:pic>
      <p:pic>
        <p:nvPicPr>
          <p:cNvPr id="7" name="Picture 6">
            <a:extLst>
              <a:ext uri="{FF2B5EF4-FFF2-40B4-BE49-F238E27FC236}">
                <a16:creationId xmlns:a16="http://schemas.microsoft.com/office/drawing/2014/main" id="{53E856B1-985D-4707-83C4-85DAB21CEAD9}"/>
              </a:ext>
            </a:extLst>
          </p:cNvPr>
          <p:cNvPicPr>
            <a:picLocks noChangeAspect="1"/>
          </p:cNvPicPr>
          <p:nvPr/>
        </p:nvPicPr>
        <p:blipFill>
          <a:blip r:embed="rId4"/>
          <a:stretch>
            <a:fillRect/>
          </a:stretch>
        </p:blipFill>
        <p:spPr>
          <a:xfrm>
            <a:off x="642257" y="248406"/>
            <a:ext cx="3607922" cy="464668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2509264" y="234601"/>
            <a:ext cx="5092200" cy="136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Vision artificial</a:t>
            </a:r>
            <a:endParaRPr dirty="0"/>
          </a:p>
        </p:txBody>
      </p:sp>
      <p:sp>
        <p:nvSpPr>
          <p:cNvPr id="105" name="Google Shape;105;p17"/>
          <p:cNvSpPr txBox="1">
            <a:spLocks noGrp="1"/>
          </p:cNvSpPr>
          <p:nvPr>
            <p:ph type="body" idx="1"/>
          </p:nvPr>
        </p:nvSpPr>
        <p:spPr>
          <a:xfrm>
            <a:off x="3307489" y="2196054"/>
            <a:ext cx="3744952" cy="1891142"/>
          </a:xfrm>
          <a:prstGeom prst="rect">
            <a:avLst/>
          </a:prstGeom>
        </p:spPr>
        <p:txBody>
          <a:bodyPr spcFirstLastPara="1" wrap="square" lIns="91425" tIns="91425" rIns="91425" bIns="91425" anchor="t" anchorCtr="0">
            <a:noAutofit/>
          </a:bodyPr>
          <a:lstStyle/>
          <a:p>
            <a:pPr marL="285750" indent="-285750" algn="just">
              <a:lnSpc>
                <a:spcPct val="107000"/>
              </a:lnSpc>
            </a:pPr>
            <a:r>
              <a:rPr lang="es-MX" sz="1800" dirty="0">
                <a:effectLst/>
                <a:latin typeface="Work Sans Regular" panose="020B0604020202020204" charset="0"/>
                <a:ea typeface="Calibri" panose="020F0502020204030204" pitchFamily="34" charset="0"/>
                <a:cs typeface="Times New Roman" panose="02020603050405020304" pitchFamily="18" charset="0"/>
              </a:rPr>
              <a:t>Visión por computadora </a:t>
            </a:r>
          </a:p>
          <a:p>
            <a:pPr marL="285750" indent="-285750" algn="just">
              <a:lnSpc>
                <a:spcPct val="107000"/>
              </a:lnSpc>
            </a:pPr>
            <a:r>
              <a:rPr lang="es-MX" sz="1800" dirty="0">
                <a:latin typeface="Work Sans Regular" panose="020B0604020202020204" charset="0"/>
                <a:ea typeface="Calibri" panose="020F0502020204030204" pitchFamily="34" charset="0"/>
                <a:cs typeface="Times New Roman" panose="02020603050405020304" pitchFamily="18" charset="0"/>
              </a:rPr>
              <a:t>L</a:t>
            </a:r>
            <a:r>
              <a:rPr lang="es-MX" sz="1800" dirty="0">
                <a:effectLst/>
                <a:latin typeface="Work Sans Regular" panose="020B0604020202020204" charset="0"/>
                <a:ea typeface="Calibri" panose="020F0502020204030204" pitchFamily="34" charset="0"/>
                <a:cs typeface="Times New Roman" panose="02020603050405020304" pitchFamily="18" charset="0"/>
              </a:rPr>
              <a:t>ibrería  OpenCV </a:t>
            </a:r>
          </a:p>
          <a:p>
            <a:pPr marL="285750" indent="-285750" algn="just">
              <a:lnSpc>
                <a:spcPct val="107000"/>
              </a:lnSpc>
            </a:pPr>
            <a:r>
              <a:rPr lang="es-MX" sz="1800" dirty="0">
                <a:effectLst/>
                <a:latin typeface="Work Sans Regular" panose="020B0604020202020204" charset="0"/>
                <a:ea typeface="Calibri" panose="020F0502020204030204" pitchFamily="34" charset="0"/>
                <a:cs typeface="Times New Roman" panose="02020603050405020304" pitchFamily="18" charset="0"/>
              </a:rPr>
              <a:t>Código abierto</a:t>
            </a:r>
          </a:p>
          <a:p>
            <a:pPr marL="285750" indent="-285750" algn="just">
              <a:lnSpc>
                <a:spcPct val="107000"/>
              </a:lnSpc>
            </a:pPr>
            <a:r>
              <a:rPr lang="es-MX" sz="1800" dirty="0">
                <a:latin typeface="Work Sans Regular" panose="020B0604020202020204" charset="0"/>
                <a:ea typeface="Calibri" panose="020F0502020204030204" pitchFamily="34" charset="0"/>
                <a:cs typeface="Times New Roman" panose="02020603050405020304" pitchFamily="18" charset="0"/>
              </a:rPr>
              <a:t>Algoritmos </a:t>
            </a:r>
            <a:endParaRPr lang="es-MX" sz="1800" dirty="0">
              <a:effectLst/>
              <a:latin typeface="Work Sans Regular" panose="020B0604020202020204" charset="0"/>
              <a:ea typeface="Calibri" panose="020F0502020204030204" pitchFamily="34" charset="0"/>
              <a:cs typeface="Times New Roman" panose="02020603050405020304" pitchFamily="18" charset="0"/>
            </a:endParaRPr>
          </a:p>
        </p:txBody>
      </p:sp>
      <p:sp>
        <p:nvSpPr>
          <p:cNvPr id="110" name="Google Shape;110;p17"/>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pic>
        <p:nvPicPr>
          <p:cNvPr id="1026" name="Picture 2" descr="Logo">
            <a:extLst>
              <a:ext uri="{FF2B5EF4-FFF2-40B4-BE49-F238E27FC236}">
                <a16:creationId xmlns:a16="http://schemas.microsoft.com/office/drawing/2014/main" id="{F5F2C764-68D1-41E9-802A-DA38E031E1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311" y="1836454"/>
            <a:ext cx="2042432" cy="18911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7831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50" y="146475"/>
            <a:ext cx="5092200" cy="136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Face Recognition</a:t>
            </a:r>
            <a:endParaRPr dirty="0"/>
          </a:p>
        </p:txBody>
      </p:sp>
      <p:sp>
        <p:nvSpPr>
          <p:cNvPr id="105" name="Google Shape;105;p17"/>
          <p:cNvSpPr txBox="1">
            <a:spLocks noGrp="1"/>
          </p:cNvSpPr>
          <p:nvPr>
            <p:ph type="body" idx="1"/>
          </p:nvPr>
        </p:nvSpPr>
        <p:spPr>
          <a:xfrm>
            <a:off x="869150" y="1615134"/>
            <a:ext cx="7405800" cy="2589003"/>
          </a:xfrm>
          <a:prstGeom prst="rect">
            <a:avLst/>
          </a:prstGeom>
        </p:spPr>
        <p:txBody>
          <a:bodyPr spcFirstLastPara="1" wrap="square" lIns="91425" tIns="91425" rIns="91425" bIns="91425" anchor="t" anchorCtr="0">
            <a:noAutofit/>
          </a:bodyPr>
          <a:lstStyle/>
          <a:p>
            <a:pPr marL="285750" indent="-285750" algn="just">
              <a:lnSpc>
                <a:spcPct val="107000"/>
              </a:lnSpc>
            </a:pPr>
            <a:r>
              <a:rPr lang="en-US" sz="2400" dirty="0" err="1">
                <a:effectLst/>
                <a:latin typeface="Work Sans Regular" panose="020B0604020202020204" charset="0"/>
                <a:ea typeface="Calibri" panose="020F0502020204030204" pitchFamily="34" charset="0"/>
                <a:cs typeface="Times New Roman" panose="02020603050405020304" pitchFamily="18" charset="0"/>
              </a:rPr>
              <a:t>Algoritmos</a:t>
            </a:r>
            <a:r>
              <a:rPr lang="en-US" sz="2400" dirty="0">
                <a:effectLst/>
                <a:latin typeface="Work Sans Regular" panose="020B0604020202020204" charset="0"/>
                <a:ea typeface="Calibri" panose="020F0502020204030204" pitchFamily="34" charset="0"/>
                <a:cs typeface="Times New Roman" panose="02020603050405020304" pitchFamily="18" charset="0"/>
              </a:rPr>
              <a:t>:</a:t>
            </a:r>
          </a:p>
          <a:p>
            <a:pPr marL="800100" lvl="1" indent="-342900" algn="just">
              <a:lnSpc>
                <a:spcPct val="107000"/>
              </a:lnSpc>
              <a:buFont typeface="Symbol" panose="05050102010706020507" pitchFamily="18" charset="2"/>
              <a:buChar char=""/>
            </a:pPr>
            <a:r>
              <a:rPr lang="en-US" sz="2400" dirty="0">
                <a:effectLst/>
                <a:latin typeface="Work Sans Regular" panose="020B0604020202020204" charset="0"/>
                <a:ea typeface="Calibri" panose="020F0502020204030204" pitchFamily="34" charset="0"/>
                <a:cs typeface="Times New Roman" panose="02020603050405020304" pitchFamily="18" charset="0"/>
              </a:rPr>
              <a:t>Eigenfaces (Eigenface Recognizer)</a:t>
            </a:r>
            <a:endParaRPr lang="es-MX" sz="2400" dirty="0">
              <a:effectLst/>
              <a:latin typeface="Work Sans Regular" panose="020B0604020202020204" charset="0"/>
              <a:ea typeface="Calibri" panose="020F0502020204030204" pitchFamily="34" charset="0"/>
              <a:cs typeface="Times New Roman" panose="02020603050405020304" pitchFamily="18" charset="0"/>
            </a:endParaRPr>
          </a:p>
          <a:p>
            <a:pPr marL="800100" lvl="1" indent="-342900" algn="just">
              <a:lnSpc>
                <a:spcPct val="107000"/>
              </a:lnSpc>
              <a:buFont typeface="Symbol" panose="05050102010706020507" pitchFamily="18" charset="2"/>
              <a:buChar char=""/>
            </a:pPr>
            <a:r>
              <a:rPr lang="en-US" sz="2400" dirty="0">
                <a:effectLst/>
                <a:latin typeface="Work Sans Regular" panose="020B0604020202020204" charset="0"/>
                <a:ea typeface="Calibri" panose="020F0502020204030204" pitchFamily="34" charset="0"/>
                <a:cs typeface="Times New Roman" panose="02020603050405020304" pitchFamily="18" charset="0"/>
              </a:rPr>
              <a:t>Fisherfaces (FisherFaceRecognizer)</a:t>
            </a:r>
            <a:endParaRPr lang="es-MX" sz="2400" dirty="0">
              <a:effectLst/>
              <a:latin typeface="Work Sans Regular" panose="020B0604020202020204" charset="0"/>
              <a:ea typeface="Calibri" panose="020F0502020204030204" pitchFamily="34" charset="0"/>
              <a:cs typeface="Times New Roman" panose="02020603050405020304" pitchFamily="18" charset="0"/>
            </a:endParaRPr>
          </a:p>
          <a:p>
            <a:pPr marL="800100" lvl="1" indent="-342900" algn="just">
              <a:lnSpc>
                <a:spcPct val="107000"/>
              </a:lnSpc>
              <a:spcAft>
                <a:spcPts val="800"/>
              </a:spcAft>
              <a:buFont typeface="Symbol" panose="05050102010706020507" pitchFamily="18" charset="2"/>
              <a:buChar char=""/>
            </a:pPr>
            <a:r>
              <a:rPr lang="en-US" sz="2400" b="1" dirty="0">
                <a:effectLst/>
                <a:latin typeface="Work Sans Regular" panose="020B0604020202020204" charset="0"/>
                <a:ea typeface="Calibri" panose="020F0502020204030204" pitchFamily="34" charset="0"/>
                <a:cs typeface="Times New Roman" panose="02020603050405020304" pitchFamily="18" charset="0"/>
              </a:rPr>
              <a:t>Local Binary Patterns Histograms (LBPH Face Recognizer)</a:t>
            </a:r>
          </a:p>
        </p:txBody>
      </p:sp>
      <p:sp>
        <p:nvSpPr>
          <p:cNvPr id="110" name="Google Shape;110;p17"/>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grpSp>
        <p:nvGrpSpPr>
          <p:cNvPr id="106" name="Google Shape;106;p17"/>
          <p:cNvGrpSpPr/>
          <p:nvPr/>
        </p:nvGrpSpPr>
        <p:grpSpPr>
          <a:xfrm>
            <a:off x="7516121" y="711701"/>
            <a:ext cx="903434" cy="903434"/>
            <a:chOff x="2594325" y="1627175"/>
            <a:chExt cx="440850" cy="440850"/>
          </a:xfrm>
        </p:grpSpPr>
        <p:sp>
          <p:nvSpPr>
            <p:cNvPr id="107" name="Google Shape;107;p17"/>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7"/>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7"/>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6" name="Google Shape;136;p19"/>
          <p:cNvSpPr txBox="1">
            <a:spLocks noGrp="1"/>
          </p:cNvSpPr>
          <p:nvPr>
            <p:ph type="title"/>
          </p:nvPr>
        </p:nvSpPr>
        <p:spPr>
          <a:xfrm>
            <a:off x="2262590" y="-214389"/>
            <a:ext cx="5092200" cy="84345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t>Web Streaming</a:t>
            </a:r>
            <a:endParaRPr b="1" dirty="0"/>
          </a:p>
        </p:txBody>
      </p:sp>
      <p:sp>
        <p:nvSpPr>
          <p:cNvPr id="135" name="Google Shape;135;p19"/>
          <p:cNvSpPr txBox="1">
            <a:spLocks noGrp="1"/>
          </p:cNvSpPr>
          <p:nvPr>
            <p:ph type="body" idx="1"/>
          </p:nvPr>
        </p:nvSpPr>
        <p:spPr>
          <a:xfrm>
            <a:off x="673846" y="388930"/>
            <a:ext cx="3594600" cy="2133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s-MX" sz="2800" b="1" dirty="0">
                <a:latin typeface="Work Sans"/>
                <a:ea typeface="Work Sans"/>
                <a:cs typeface="Work Sans"/>
                <a:sym typeface="Work Sans"/>
              </a:rPr>
              <a:t>Flask</a:t>
            </a:r>
            <a:endParaRPr sz="2800" b="1" dirty="0">
              <a:latin typeface="Work Sans"/>
              <a:ea typeface="Work Sans"/>
              <a:cs typeface="Work Sans"/>
              <a:sym typeface="Work Sans"/>
            </a:endParaRPr>
          </a:p>
          <a:p>
            <a:pPr marL="285750" indent="-285750"/>
            <a:r>
              <a:rPr lang="en" sz="2000" dirty="0"/>
              <a:t>Framework</a:t>
            </a:r>
          </a:p>
          <a:p>
            <a:pPr marL="285750" indent="-285750"/>
            <a:r>
              <a:rPr lang="en" sz="2000" dirty="0"/>
              <a:t>Creacion de la aplicacion</a:t>
            </a:r>
          </a:p>
          <a:p>
            <a:pPr marL="285750" indent="-285750"/>
            <a:r>
              <a:rPr lang="en" sz="2000" dirty="0"/>
              <a:t>Servidor.</a:t>
            </a:r>
            <a:endParaRPr sz="2000" dirty="0"/>
          </a:p>
        </p:txBody>
      </p:sp>
      <p:sp>
        <p:nvSpPr>
          <p:cNvPr id="137" name="Google Shape;137;p19"/>
          <p:cNvSpPr txBox="1">
            <a:spLocks noGrp="1"/>
          </p:cNvSpPr>
          <p:nvPr>
            <p:ph type="body" idx="2"/>
          </p:nvPr>
        </p:nvSpPr>
        <p:spPr>
          <a:xfrm>
            <a:off x="4944660" y="356622"/>
            <a:ext cx="3594600" cy="21333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s-MX" sz="2400" b="1" dirty="0" err="1">
                <a:latin typeface="Work Sans"/>
                <a:ea typeface="Work Sans"/>
                <a:cs typeface="Work Sans"/>
                <a:sym typeface="Work Sans"/>
              </a:rPr>
              <a:t>Html</a:t>
            </a:r>
            <a:r>
              <a:rPr lang="es-MX" sz="2400" b="1" dirty="0">
                <a:latin typeface="Work Sans"/>
                <a:ea typeface="Work Sans"/>
                <a:cs typeface="Work Sans"/>
                <a:sym typeface="Work Sans"/>
              </a:rPr>
              <a:t> </a:t>
            </a:r>
            <a:endParaRPr sz="2400" b="1" dirty="0">
              <a:latin typeface="Work Sans"/>
              <a:ea typeface="Work Sans"/>
              <a:cs typeface="Work Sans"/>
              <a:sym typeface="Work Sans"/>
            </a:endParaRPr>
          </a:p>
          <a:p>
            <a:pPr marL="285750" indent="-285750"/>
            <a:r>
              <a:rPr lang="en" sz="2000" dirty="0"/>
              <a:t>Creacion de pagina web  </a:t>
            </a:r>
          </a:p>
          <a:p>
            <a:pPr marL="285750" indent="-285750"/>
            <a:r>
              <a:rPr lang="en" sz="2000" dirty="0"/>
              <a:t>Monitorear mediante camara.</a:t>
            </a:r>
            <a:endParaRPr sz="2000" dirty="0"/>
          </a:p>
        </p:txBody>
      </p:sp>
      <p:sp>
        <p:nvSpPr>
          <p:cNvPr id="142" name="Google Shape;142;p19"/>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grpSp>
        <p:nvGrpSpPr>
          <p:cNvPr id="138" name="Google Shape;138;p19"/>
          <p:cNvGrpSpPr/>
          <p:nvPr/>
        </p:nvGrpSpPr>
        <p:grpSpPr>
          <a:xfrm>
            <a:off x="7889602" y="278275"/>
            <a:ext cx="903434" cy="903434"/>
            <a:chOff x="2594325" y="1627175"/>
            <a:chExt cx="440850" cy="440850"/>
          </a:xfrm>
        </p:grpSpPr>
        <p:sp>
          <p:nvSpPr>
            <p:cNvPr id="139" name="Google Shape;139;p19"/>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9"/>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9"/>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098" name="Picture 2" descr="Flask: web development, one drop at a time">
            <a:extLst>
              <a:ext uri="{FF2B5EF4-FFF2-40B4-BE49-F238E27FC236}">
                <a16:creationId xmlns:a16="http://schemas.microsoft.com/office/drawing/2014/main" id="{3A322E5C-310C-4DB1-840A-A95EAB4EAC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659" y="2983230"/>
            <a:ext cx="3990975" cy="15621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ADD8AD51-0561-483B-83DA-E215030153D8}"/>
              </a:ext>
            </a:extLst>
          </p:cNvPr>
          <p:cNvPicPr/>
          <p:nvPr/>
        </p:nvPicPr>
        <p:blipFill rotWithShape="1">
          <a:blip r:embed="rId4"/>
          <a:srcRect r="50074" b="14869"/>
          <a:stretch/>
        </p:blipFill>
        <p:spPr>
          <a:xfrm>
            <a:off x="5309926" y="2568269"/>
            <a:ext cx="3121460" cy="246618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0"/>
          <p:cNvSpPr txBox="1">
            <a:spLocks noGrp="1"/>
          </p:cNvSpPr>
          <p:nvPr>
            <p:ph type="title"/>
          </p:nvPr>
        </p:nvSpPr>
        <p:spPr>
          <a:xfrm>
            <a:off x="326476" y="-680100"/>
            <a:ext cx="6634471" cy="136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b="1" dirty="0"/>
              <a:t>Principales problematicas</a:t>
            </a:r>
            <a:endParaRPr sz="3200" b="1" dirty="0"/>
          </a:p>
        </p:txBody>
      </p:sp>
      <p:sp>
        <p:nvSpPr>
          <p:cNvPr id="148" name="Google Shape;148;p20"/>
          <p:cNvSpPr txBox="1">
            <a:spLocks noGrp="1"/>
          </p:cNvSpPr>
          <p:nvPr>
            <p:ph type="body" idx="1"/>
          </p:nvPr>
        </p:nvSpPr>
        <p:spPr>
          <a:xfrm>
            <a:off x="548040" y="413695"/>
            <a:ext cx="6968081" cy="2040000"/>
          </a:xfrm>
          <a:prstGeom prst="rect">
            <a:avLst/>
          </a:prstGeom>
        </p:spPr>
        <p:txBody>
          <a:bodyPr spcFirstLastPara="1" wrap="square" lIns="91425" tIns="91425" rIns="91425" bIns="91425" anchor="t" anchorCtr="0">
            <a:noAutofit/>
          </a:bodyPr>
          <a:lstStyle/>
          <a:p>
            <a:pPr marL="285750" indent="-285750" algn="ctr"/>
            <a:r>
              <a:rPr lang="es-MX" sz="2800" dirty="0">
                <a:latin typeface="Work Sans"/>
                <a:ea typeface="Work Sans"/>
                <a:cs typeface="Work Sans"/>
                <a:sym typeface="Work Sans"/>
              </a:rPr>
              <a:t>Interferencia</a:t>
            </a:r>
          </a:p>
          <a:p>
            <a:pPr marL="285750" indent="-285750" algn="ctr"/>
            <a:r>
              <a:rPr lang="es-MX" sz="2800" dirty="0">
                <a:latin typeface="Work Sans"/>
                <a:ea typeface="Work Sans"/>
                <a:cs typeface="Work Sans"/>
                <a:sym typeface="Work Sans"/>
              </a:rPr>
              <a:t>Lentitud de streaming y funciones</a:t>
            </a:r>
          </a:p>
          <a:p>
            <a:pPr marL="285750" indent="-285750" algn="ctr"/>
            <a:r>
              <a:rPr lang="es-MX" sz="2800" dirty="0">
                <a:latin typeface="Work Sans"/>
                <a:ea typeface="Work Sans"/>
                <a:cs typeface="Work Sans"/>
                <a:sym typeface="Work Sans"/>
              </a:rPr>
              <a:t>Ciclo infinito</a:t>
            </a:r>
          </a:p>
          <a:p>
            <a:pPr marL="0" lvl="0" indent="0" algn="ctr" rtl="0">
              <a:spcBef>
                <a:spcPts val="600"/>
              </a:spcBef>
              <a:spcAft>
                <a:spcPts val="0"/>
              </a:spcAft>
              <a:buNone/>
            </a:pPr>
            <a:endParaRPr sz="1800" dirty="0"/>
          </a:p>
        </p:txBody>
      </p:sp>
      <p:grpSp>
        <p:nvGrpSpPr>
          <p:cNvPr id="151" name="Google Shape;151;p20"/>
          <p:cNvGrpSpPr/>
          <p:nvPr/>
        </p:nvGrpSpPr>
        <p:grpSpPr>
          <a:xfrm>
            <a:off x="7516121" y="711701"/>
            <a:ext cx="903434" cy="903434"/>
            <a:chOff x="2594325" y="1627175"/>
            <a:chExt cx="440850" cy="440850"/>
          </a:xfrm>
        </p:grpSpPr>
        <p:sp>
          <p:nvSpPr>
            <p:cNvPr id="152" name="Google Shape;152;p20"/>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0"/>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0"/>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a:extLst>
              <a:ext uri="{FF2B5EF4-FFF2-40B4-BE49-F238E27FC236}">
                <a16:creationId xmlns:a16="http://schemas.microsoft.com/office/drawing/2014/main" id="{E6F337E0-1545-4632-81DE-31739A2C62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4924" y="2312344"/>
            <a:ext cx="6684077" cy="25650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TM10001114[[fn=Gallery]]</Template>
  <TotalTime>427</TotalTime>
  <Words>631</Words>
  <Application>Microsoft Office PowerPoint</Application>
  <PresentationFormat>On-screen Show (16:9)</PresentationFormat>
  <Paragraphs>81</Paragraphs>
  <Slides>21</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Work Sans</vt:lpstr>
      <vt:lpstr>Century Gothic</vt:lpstr>
      <vt:lpstr>Work Sans Regular</vt:lpstr>
      <vt:lpstr>Arial</vt:lpstr>
      <vt:lpstr>Symbol</vt:lpstr>
      <vt:lpstr>Gallery</vt:lpstr>
      <vt:lpstr>Cerradura automatizada mediante reconocimiento facial y transmisión en vivo por red de área local  WILLY MARTÍNEZ HERNÁNDEZ</vt:lpstr>
      <vt:lpstr>Vista General</vt:lpstr>
      <vt:lpstr>PowerPoint Presentation</vt:lpstr>
      <vt:lpstr>PowerPoint Presentation</vt:lpstr>
      <vt:lpstr>PowerPoint Presentation</vt:lpstr>
      <vt:lpstr>Vision artificial</vt:lpstr>
      <vt:lpstr>Face Recognition</vt:lpstr>
      <vt:lpstr>Web Streaming</vt:lpstr>
      <vt:lpstr>Principales problematicas</vt:lpstr>
      <vt:lpstr>Diagramas Electricos</vt:lpstr>
      <vt:lpstr>Diagramas físicos </vt:lpstr>
      <vt:lpstr>Código</vt:lpstr>
      <vt:lpstr>Ejecución </vt:lpstr>
      <vt:lpstr>PowerPoint Presentation</vt:lpstr>
      <vt:lpstr>PowerPoint Presentation</vt:lpstr>
      <vt:lpstr>PowerPoint Presentation</vt:lpstr>
      <vt:lpstr>PowerPoint Presentation</vt:lpstr>
      <vt:lpstr>PowerPoint Presentation</vt:lpstr>
      <vt:lpstr>Gracias</vt:lpstr>
      <vt:lpstr>Fuentes Utilizadas </vt:lpstr>
      <vt:lpstr>Fuentes Utilizadas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Willy</dc:creator>
  <cp:lastModifiedBy>Willy Martinez Hernandez</cp:lastModifiedBy>
  <cp:revision>30</cp:revision>
  <dcterms:modified xsi:type="dcterms:W3CDTF">2021-06-23T05:04:38Z</dcterms:modified>
</cp:coreProperties>
</file>