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2" r:id="rId3"/>
    <p:sldId id="263" r:id="rId4"/>
    <p:sldId id="273" r:id="rId5"/>
    <p:sldId id="257" r:id="rId6"/>
    <p:sldId id="281" r:id="rId7"/>
    <p:sldId id="269" r:id="rId8"/>
    <p:sldId id="274" r:id="rId9"/>
    <p:sldId id="266" r:id="rId10"/>
    <p:sldId id="267" r:id="rId11"/>
    <p:sldId id="268" r:id="rId12"/>
    <p:sldId id="262" r:id="rId13"/>
    <p:sldId id="277" r:id="rId14"/>
    <p:sldId id="278" r:id="rId15"/>
    <p:sldId id="279" r:id="rId16"/>
    <p:sldId id="280" r:id="rId17"/>
    <p:sldId id="275" r:id="rId18"/>
    <p:sldId id="271" r:id="rId19"/>
    <p:sldId id="270" r:id="rId20"/>
    <p:sldId id="276" r:id="rId21"/>
    <p:sldId id="264" r:id="rId22"/>
    <p:sldId id="265" r:id="rId23"/>
    <p:sldId id="282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4FCF6-FA9F-45C1-A5A7-CFF93BE56E5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FB7045-BF67-419F-A7E3-CB0C5FFC4254}">
      <dgm:prSet phldrT="[Text]"/>
      <dgm:spPr/>
      <dgm:t>
        <a:bodyPr/>
        <a:lstStyle/>
        <a:p>
          <a:r>
            <a:rPr lang="en-GB" dirty="0" smtClean="0"/>
            <a:t>Specific object</a:t>
          </a:r>
        </a:p>
        <a:p>
          <a:r>
            <a:rPr lang="en-GB" dirty="0" smtClean="0"/>
            <a:t>(car)</a:t>
          </a:r>
          <a:endParaRPr lang="en-US" dirty="0"/>
        </a:p>
      </dgm:t>
    </dgm:pt>
    <dgm:pt modelId="{69FE034C-E169-466C-BCF3-BEAAA7F18225}" type="parTrans" cxnId="{111B2D3D-BC1B-495C-8110-45F891F59D2E}">
      <dgm:prSet/>
      <dgm:spPr/>
      <dgm:t>
        <a:bodyPr/>
        <a:lstStyle/>
        <a:p>
          <a:endParaRPr lang="en-US"/>
        </a:p>
      </dgm:t>
    </dgm:pt>
    <dgm:pt modelId="{FC1E99B3-61A6-4179-9824-0E86401EA5E6}" type="sibTrans" cxnId="{111B2D3D-BC1B-495C-8110-45F891F59D2E}">
      <dgm:prSet/>
      <dgm:spPr/>
      <dgm:t>
        <a:bodyPr/>
        <a:lstStyle/>
        <a:p>
          <a:endParaRPr lang="en-US"/>
        </a:p>
      </dgm:t>
    </dgm:pt>
    <dgm:pt modelId="{5F4FF9FB-8482-4740-8F5A-B48838D62A64}">
      <dgm:prSet phldrT="[Text]"/>
      <dgm:spPr/>
      <dgm:t>
        <a:bodyPr/>
        <a:lstStyle/>
        <a:p>
          <a:r>
            <a:rPr lang="en-GB" dirty="0" smtClean="0"/>
            <a:t>Sound of engine</a:t>
          </a:r>
          <a:endParaRPr lang="en-US" dirty="0"/>
        </a:p>
      </dgm:t>
    </dgm:pt>
    <dgm:pt modelId="{0CD33EA2-4AD5-47A4-8A08-376901BBD2A6}" type="parTrans" cxnId="{8EB6C4C9-DDD8-4A71-A0F7-9C177D355819}">
      <dgm:prSet/>
      <dgm:spPr/>
      <dgm:t>
        <a:bodyPr/>
        <a:lstStyle/>
        <a:p>
          <a:endParaRPr lang="en-US"/>
        </a:p>
      </dgm:t>
    </dgm:pt>
    <dgm:pt modelId="{A51BC4C5-FB67-4BC9-AF80-052E83EBE2EF}" type="sibTrans" cxnId="{8EB6C4C9-DDD8-4A71-A0F7-9C177D355819}">
      <dgm:prSet/>
      <dgm:spPr/>
      <dgm:t>
        <a:bodyPr/>
        <a:lstStyle/>
        <a:p>
          <a:endParaRPr lang="en-US"/>
        </a:p>
      </dgm:t>
    </dgm:pt>
    <dgm:pt modelId="{3F02526E-9E13-46D4-AFFD-00F8B6D522C1}">
      <dgm:prSet phldrT="[Text]"/>
      <dgm:spPr/>
      <dgm:t>
        <a:bodyPr/>
        <a:lstStyle/>
        <a:p>
          <a:r>
            <a:rPr lang="en-GB" dirty="0" smtClean="0"/>
            <a:t>Smell of petrol</a:t>
          </a:r>
          <a:endParaRPr lang="en-US" dirty="0"/>
        </a:p>
      </dgm:t>
    </dgm:pt>
    <dgm:pt modelId="{6DD6EBAD-4431-4080-804C-0258347CB899}" type="parTrans" cxnId="{6F27BABE-42D4-44E1-A2A2-13435C6B6BA5}">
      <dgm:prSet/>
      <dgm:spPr/>
      <dgm:t>
        <a:bodyPr/>
        <a:lstStyle/>
        <a:p>
          <a:endParaRPr lang="en-US"/>
        </a:p>
      </dgm:t>
    </dgm:pt>
    <dgm:pt modelId="{DF945A2C-33B7-4E19-B23F-41383047006C}" type="sibTrans" cxnId="{6F27BABE-42D4-44E1-A2A2-13435C6B6BA5}">
      <dgm:prSet/>
      <dgm:spPr/>
      <dgm:t>
        <a:bodyPr/>
        <a:lstStyle/>
        <a:p>
          <a:endParaRPr lang="en-US"/>
        </a:p>
      </dgm:t>
    </dgm:pt>
    <dgm:pt modelId="{7AA7627C-EF3E-4481-AA6E-60C7C8CB6568}">
      <dgm:prSet phldrT="[Text]"/>
      <dgm:spPr/>
      <dgm:t>
        <a:bodyPr/>
        <a:lstStyle/>
        <a:p>
          <a:r>
            <a:rPr lang="en-GB" dirty="0" smtClean="0"/>
            <a:t>Seen to move itself</a:t>
          </a:r>
          <a:endParaRPr lang="en-US" dirty="0"/>
        </a:p>
      </dgm:t>
    </dgm:pt>
    <dgm:pt modelId="{6C805E5E-626A-4DB6-8A91-21B0DCA9DDD4}" type="parTrans" cxnId="{3FF150D5-B79D-4C32-A12A-A7569360985A}">
      <dgm:prSet/>
      <dgm:spPr/>
      <dgm:t>
        <a:bodyPr/>
        <a:lstStyle/>
        <a:p>
          <a:endParaRPr lang="en-US"/>
        </a:p>
      </dgm:t>
    </dgm:pt>
    <dgm:pt modelId="{728A7138-6956-4059-BA1F-459602AA1C28}" type="sibTrans" cxnId="{3FF150D5-B79D-4C32-A12A-A7569360985A}">
      <dgm:prSet/>
      <dgm:spPr/>
      <dgm:t>
        <a:bodyPr/>
        <a:lstStyle/>
        <a:p>
          <a:endParaRPr lang="en-US"/>
        </a:p>
      </dgm:t>
    </dgm:pt>
    <dgm:pt modelId="{7EFAE096-1E95-43DA-8C41-F829FB073E44}" type="pres">
      <dgm:prSet presAssocID="{0514FCF6-FA9F-45C1-A5A7-CFF93BE56E5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B766FA-A44D-4114-885B-B7AD4CF72EAA}" type="pres">
      <dgm:prSet presAssocID="{04FB7045-BF67-419F-A7E3-CB0C5FFC4254}" presName="centerShape" presStyleLbl="node0" presStyleIdx="0" presStyleCnt="1"/>
      <dgm:spPr/>
      <dgm:t>
        <a:bodyPr/>
        <a:lstStyle/>
        <a:p>
          <a:endParaRPr lang="en-US"/>
        </a:p>
      </dgm:t>
    </dgm:pt>
    <dgm:pt modelId="{D580483D-CBCF-42D2-A64F-93CFE663942B}" type="pres">
      <dgm:prSet presAssocID="{0CD33EA2-4AD5-47A4-8A08-376901BBD2A6}" presName="parTrans" presStyleLbl="bgSibTrans2D1" presStyleIdx="0" presStyleCnt="3" custLinFactNeighborX="11275" custLinFactNeighborY="20100"/>
      <dgm:spPr/>
      <dgm:t>
        <a:bodyPr/>
        <a:lstStyle/>
        <a:p>
          <a:endParaRPr lang="en-US"/>
        </a:p>
      </dgm:t>
    </dgm:pt>
    <dgm:pt modelId="{EA6CF930-E3DF-47A2-A9D3-808EE9E0C975}" type="pres">
      <dgm:prSet presAssocID="{5F4FF9FB-8482-4740-8F5A-B48838D62A6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5D350-97C7-4032-B6F3-2A250D568E65}" type="pres">
      <dgm:prSet presAssocID="{6DD6EBAD-4431-4080-804C-0258347CB899}" presName="parTrans" presStyleLbl="bgSibTrans2D1" presStyleIdx="1" presStyleCnt="3" custLinFactNeighborX="2680" custLinFactNeighborY="21023"/>
      <dgm:spPr/>
      <dgm:t>
        <a:bodyPr/>
        <a:lstStyle/>
        <a:p>
          <a:endParaRPr lang="en-US"/>
        </a:p>
      </dgm:t>
    </dgm:pt>
    <dgm:pt modelId="{489D35B9-56E2-4A25-AA81-9E0A02F2F0A9}" type="pres">
      <dgm:prSet presAssocID="{3F02526E-9E13-46D4-AFFD-00F8B6D522C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52FD2-9328-47D1-9E52-6A5EF1116431}" type="pres">
      <dgm:prSet presAssocID="{6C805E5E-626A-4DB6-8A91-21B0DCA9DDD4}" presName="parTrans" presStyleLbl="bgSibTrans2D1" presStyleIdx="2" presStyleCnt="3" custLinFactNeighborX="-5998" custLinFactNeighborY="20101"/>
      <dgm:spPr/>
      <dgm:t>
        <a:bodyPr/>
        <a:lstStyle/>
        <a:p>
          <a:endParaRPr lang="en-US"/>
        </a:p>
      </dgm:t>
    </dgm:pt>
    <dgm:pt modelId="{247C263B-5E00-462B-B672-0B20A3CFA1A7}" type="pres">
      <dgm:prSet presAssocID="{7AA7627C-EF3E-4481-AA6E-60C7C8CB656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B6C4C9-DDD8-4A71-A0F7-9C177D355819}" srcId="{04FB7045-BF67-419F-A7E3-CB0C5FFC4254}" destId="{5F4FF9FB-8482-4740-8F5A-B48838D62A64}" srcOrd="0" destOrd="0" parTransId="{0CD33EA2-4AD5-47A4-8A08-376901BBD2A6}" sibTransId="{A51BC4C5-FB67-4BC9-AF80-052E83EBE2EF}"/>
    <dgm:cxn modelId="{D7CDADDF-C34D-48AE-9F21-D7275BBF6E78}" type="presOf" srcId="{6C805E5E-626A-4DB6-8A91-21B0DCA9DDD4}" destId="{9EB52FD2-9328-47D1-9E52-6A5EF1116431}" srcOrd="0" destOrd="0" presId="urn:microsoft.com/office/officeart/2005/8/layout/radial4"/>
    <dgm:cxn modelId="{6B90C04B-0A1C-46BE-B550-08C1C6F6E025}" type="presOf" srcId="{04FB7045-BF67-419F-A7E3-CB0C5FFC4254}" destId="{FEB766FA-A44D-4114-885B-B7AD4CF72EAA}" srcOrd="0" destOrd="0" presId="urn:microsoft.com/office/officeart/2005/8/layout/radial4"/>
    <dgm:cxn modelId="{5CBBAEB5-033D-4112-A42D-9206C0D351AA}" type="presOf" srcId="{5F4FF9FB-8482-4740-8F5A-B48838D62A64}" destId="{EA6CF930-E3DF-47A2-A9D3-808EE9E0C975}" srcOrd="0" destOrd="0" presId="urn:microsoft.com/office/officeart/2005/8/layout/radial4"/>
    <dgm:cxn modelId="{BD19A077-C6AF-42C0-8D5D-33E20C331F00}" type="presOf" srcId="{0CD33EA2-4AD5-47A4-8A08-376901BBD2A6}" destId="{D580483D-CBCF-42D2-A64F-93CFE663942B}" srcOrd="0" destOrd="0" presId="urn:microsoft.com/office/officeart/2005/8/layout/radial4"/>
    <dgm:cxn modelId="{111B2D3D-BC1B-495C-8110-45F891F59D2E}" srcId="{0514FCF6-FA9F-45C1-A5A7-CFF93BE56E5C}" destId="{04FB7045-BF67-419F-A7E3-CB0C5FFC4254}" srcOrd="0" destOrd="0" parTransId="{69FE034C-E169-466C-BCF3-BEAAA7F18225}" sibTransId="{FC1E99B3-61A6-4179-9824-0E86401EA5E6}"/>
    <dgm:cxn modelId="{A89E44E8-9591-4606-AB2E-8C15F9309461}" type="presOf" srcId="{0514FCF6-FA9F-45C1-A5A7-CFF93BE56E5C}" destId="{7EFAE096-1E95-43DA-8C41-F829FB073E44}" srcOrd="0" destOrd="0" presId="urn:microsoft.com/office/officeart/2005/8/layout/radial4"/>
    <dgm:cxn modelId="{6F27BABE-42D4-44E1-A2A2-13435C6B6BA5}" srcId="{04FB7045-BF67-419F-A7E3-CB0C5FFC4254}" destId="{3F02526E-9E13-46D4-AFFD-00F8B6D522C1}" srcOrd="1" destOrd="0" parTransId="{6DD6EBAD-4431-4080-804C-0258347CB899}" sibTransId="{DF945A2C-33B7-4E19-B23F-41383047006C}"/>
    <dgm:cxn modelId="{3EEC9D1C-FE43-4CC9-9558-20297CB3BE7A}" type="presOf" srcId="{3F02526E-9E13-46D4-AFFD-00F8B6D522C1}" destId="{489D35B9-56E2-4A25-AA81-9E0A02F2F0A9}" srcOrd="0" destOrd="0" presId="urn:microsoft.com/office/officeart/2005/8/layout/radial4"/>
    <dgm:cxn modelId="{07DA4A8E-E990-4104-8943-122A4C72D022}" type="presOf" srcId="{7AA7627C-EF3E-4481-AA6E-60C7C8CB6568}" destId="{247C263B-5E00-462B-B672-0B20A3CFA1A7}" srcOrd="0" destOrd="0" presId="urn:microsoft.com/office/officeart/2005/8/layout/radial4"/>
    <dgm:cxn modelId="{FADAE41F-ACC8-4E81-BE36-A2C436DEC469}" type="presOf" srcId="{6DD6EBAD-4431-4080-804C-0258347CB899}" destId="{F185D350-97C7-4032-B6F3-2A250D568E65}" srcOrd="0" destOrd="0" presId="urn:microsoft.com/office/officeart/2005/8/layout/radial4"/>
    <dgm:cxn modelId="{3FF150D5-B79D-4C32-A12A-A7569360985A}" srcId="{04FB7045-BF67-419F-A7E3-CB0C5FFC4254}" destId="{7AA7627C-EF3E-4481-AA6E-60C7C8CB6568}" srcOrd="2" destOrd="0" parTransId="{6C805E5E-626A-4DB6-8A91-21B0DCA9DDD4}" sibTransId="{728A7138-6956-4059-BA1F-459602AA1C28}"/>
    <dgm:cxn modelId="{FF20803A-C9B4-4F25-9695-61279C2ECEC9}" type="presParOf" srcId="{7EFAE096-1E95-43DA-8C41-F829FB073E44}" destId="{FEB766FA-A44D-4114-885B-B7AD4CF72EAA}" srcOrd="0" destOrd="0" presId="urn:microsoft.com/office/officeart/2005/8/layout/radial4"/>
    <dgm:cxn modelId="{4538F968-FC07-4F93-A720-F01A3DD9D9BA}" type="presParOf" srcId="{7EFAE096-1E95-43DA-8C41-F829FB073E44}" destId="{D580483D-CBCF-42D2-A64F-93CFE663942B}" srcOrd="1" destOrd="0" presId="urn:microsoft.com/office/officeart/2005/8/layout/radial4"/>
    <dgm:cxn modelId="{A7B135E4-FC68-4C85-AF9A-B0827B44346D}" type="presParOf" srcId="{7EFAE096-1E95-43DA-8C41-F829FB073E44}" destId="{EA6CF930-E3DF-47A2-A9D3-808EE9E0C975}" srcOrd="2" destOrd="0" presId="urn:microsoft.com/office/officeart/2005/8/layout/radial4"/>
    <dgm:cxn modelId="{3340A554-8384-4CB7-82BA-D2B7EFEF47C1}" type="presParOf" srcId="{7EFAE096-1E95-43DA-8C41-F829FB073E44}" destId="{F185D350-97C7-4032-B6F3-2A250D568E65}" srcOrd="3" destOrd="0" presId="urn:microsoft.com/office/officeart/2005/8/layout/radial4"/>
    <dgm:cxn modelId="{21B3469E-F075-4DF0-B201-5602C795AC4A}" type="presParOf" srcId="{7EFAE096-1E95-43DA-8C41-F829FB073E44}" destId="{489D35B9-56E2-4A25-AA81-9E0A02F2F0A9}" srcOrd="4" destOrd="0" presId="urn:microsoft.com/office/officeart/2005/8/layout/radial4"/>
    <dgm:cxn modelId="{B6CEDE78-7367-46B6-A349-62CDB84F0110}" type="presParOf" srcId="{7EFAE096-1E95-43DA-8C41-F829FB073E44}" destId="{9EB52FD2-9328-47D1-9E52-6A5EF1116431}" srcOrd="5" destOrd="0" presId="urn:microsoft.com/office/officeart/2005/8/layout/radial4"/>
    <dgm:cxn modelId="{5EFF28ED-4DDD-4832-A370-DBA343456079}" type="presParOf" srcId="{7EFAE096-1E95-43DA-8C41-F829FB073E44}" destId="{247C263B-5E00-462B-B672-0B20A3CFA1A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0B3C5-2F84-48CC-94F7-588FF8FF573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3961F5-1217-4FB7-83F6-89CAD1DC4C36}">
      <dgm:prSet phldrT="[Text]"/>
      <dgm:spPr/>
      <dgm:t>
        <a:bodyPr/>
        <a:lstStyle/>
        <a:p>
          <a:r>
            <a:rPr lang="en-GB" b="1" dirty="0" smtClean="0"/>
            <a:t>Knowing person</a:t>
          </a:r>
          <a:endParaRPr lang="en-US" b="1" dirty="0"/>
        </a:p>
      </dgm:t>
    </dgm:pt>
    <dgm:pt modelId="{EC984059-D97B-46A8-A81B-16D4B3666DC1}" type="parTrans" cxnId="{60B9CDD6-169C-414E-A426-068E4B997A89}">
      <dgm:prSet/>
      <dgm:spPr/>
      <dgm:t>
        <a:bodyPr/>
        <a:lstStyle/>
        <a:p>
          <a:endParaRPr lang="en-US"/>
        </a:p>
      </dgm:t>
    </dgm:pt>
    <dgm:pt modelId="{EF166704-F0AE-4CCD-8CBC-76A92B500AED}" type="sibTrans" cxnId="{60B9CDD6-169C-414E-A426-068E4B997A89}">
      <dgm:prSet/>
      <dgm:spPr/>
      <dgm:t>
        <a:bodyPr/>
        <a:lstStyle/>
        <a:p>
          <a:endParaRPr lang="en-US"/>
        </a:p>
      </dgm:t>
    </dgm:pt>
    <dgm:pt modelId="{DB128598-7FB6-4246-8C4D-17C9A2019CD1}">
      <dgm:prSet phldrT="[Text]"/>
      <dgm:spPr/>
      <dgm:t>
        <a:bodyPr/>
        <a:lstStyle/>
        <a:p>
          <a:r>
            <a:rPr lang="en-GB" b="1" dirty="0" smtClean="0"/>
            <a:t>Material dimension</a:t>
          </a:r>
          <a:endParaRPr lang="en-US" b="1" dirty="0"/>
        </a:p>
      </dgm:t>
    </dgm:pt>
    <dgm:pt modelId="{C9161CC0-08C6-42FC-99ED-93FC70E780D3}" type="parTrans" cxnId="{B9BB648F-B233-4860-AAFC-A14BEECB80EB}">
      <dgm:prSet/>
      <dgm:spPr/>
      <dgm:t>
        <a:bodyPr/>
        <a:lstStyle/>
        <a:p>
          <a:endParaRPr lang="en-US" dirty="0"/>
        </a:p>
      </dgm:t>
    </dgm:pt>
    <dgm:pt modelId="{A158A8AE-94B0-4F83-AF12-E6318068CA7E}" type="sibTrans" cxnId="{B9BB648F-B233-4860-AAFC-A14BEECB80EB}">
      <dgm:prSet/>
      <dgm:spPr/>
      <dgm:t>
        <a:bodyPr/>
        <a:lstStyle/>
        <a:p>
          <a:endParaRPr lang="en-US"/>
        </a:p>
      </dgm:t>
    </dgm:pt>
    <dgm:pt modelId="{6CF49468-F1E0-407B-A002-A9B502E2C782}">
      <dgm:prSet phldrT="[Text]"/>
      <dgm:spPr/>
      <dgm:t>
        <a:bodyPr/>
        <a:lstStyle/>
        <a:p>
          <a:r>
            <a:rPr lang="en-GB" b="1" dirty="0" smtClean="0"/>
            <a:t>Body: external senses</a:t>
          </a:r>
          <a:endParaRPr lang="en-US" b="1" dirty="0"/>
        </a:p>
      </dgm:t>
    </dgm:pt>
    <dgm:pt modelId="{C51C5750-4F5D-4E74-9D7D-06156BEFD29A}" type="parTrans" cxnId="{ABADD021-8946-47F8-8607-5F6ABB852502}">
      <dgm:prSet/>
      <dgm:spPr/>
      <dgm:t>
        <a:bodyPr/>
        <a:lstStyle/>
        <a:p>
          <a:endParaRPr lang="en-US" dirty="0"/>
        </a:p>
      </dgm:t>
    </dgm:pt>
    <dgm:pt modelId="{A9EE8266-1D1C-4561-B73B-0E496A4189DB}" type="sibTrans" cxnId="{ABADD021-8946-47F8-8607-5F6ABB852502}">
      <dgm:prSet/>
      <dgm:spPr/>
      <dgm:t>
        <a:bodyPr/>
        <a:lstStyle/>
        <a:p>
          <a:endParaRPr lang="en-US"/>
        </a:p>
      </dgm:t>
    </dgm:pt>
    <dgm:pt modelId="{D88CFEB0-12D9-43B5-941B-03B578E60741}">
      <dgm:prSet phldrT="[Text]"/>
      <dgm:spPr/>
      <dgm:t>
        <a:bodyPr/>
        <a:lstStyle/>
        <a:p>
          <a:r>
            <a:rPr lang="en-GB" b="1" dirty="0" smtClean="0"/>
            <a:t>Brain: internal senses</a:t>
          </a:r>
          <a:endParaRPr lang="en-US" b="1" dirty="0"/>
        </a:p>
      </dgm:t>
    </dgm:pt>
    <dgm:pt modelId="{55B7C042-23F2-4E96-BE60-09D6B4E1FE8C}" type="parTrans" cxnId="{76236C55-1154-4BAC-8829-4243E0075A8B}">
      <dgm:prSet/>
      <dgm:spPr/>
      <dgm:t>
        <a:bodyPr/>
        <a:lstStyle/>
        <a:p>
          <a:endParaRPr lang="en-US" dirty="0"/>
        </a:p>
      </dgm:t>
    </dgm:pt>
    <dgm:pt modelId="{B10FA082-314E-41F2-A5A3-6364BB30FD31}" type="sibTrans" cxnId="{76236C55-1154-4BAC-8829-4243E0075A8B}">
      <dgm:prSet/>
      <dgm:spPr/>
      <dgm:t>
        <a:bodyPr/>
        <a:lstStyle/>
        <a:p>
          <a:endParaRPr lang="en-US"/>
        </a:p>
      </dgm:t>
    </dgm:pt>
    <dgm:pt modelId="{D5E22687-39E2-45A5-8265-727F2D9E1FF6}">
      <dgm:prSet phldrT="[Text]"/>
      <dgm:spPr/>
      <dgm:t>
        <a:bodyPr/>
        <a:lstStyle/>
        <a:p>
          <a:r>
            <a:rPr lang="en-GB" b="1" dirty="0" smtClean="0"/>
            <a:t>Spiritual dimension</a:t>
          </a:r>
          <a:endParaRPr lang="en-US" b="1" dirty="0"/>
        </a:p>
      </dgm:t>
    </dgm:pt>
    <dgm:pt modelId="{E7E1EA87-87A8-4BD9-9459-7E4438B04339}" type="parTrans" cxnId="{732B45CA-B71E-4154-B886-3F76ACBC9A8F}">
      <dgm:prSet/>
      <dgm:spPr/>
      <dgm:t>
        <a:bodyPr/>
        <a:lstStyle/>
        <a:p>
          <a:endParaRPr lang="en-US" dirty="0"/>
        </a:p>
      </dgm:t>
    </dgm:pt>
    <dgm:pt modelId="{1865CCEA-A674-485A-A1E7-586FBA62D529}" type="sibTrans" cxnId="{732B45CA-B71E-4154-B886-3F76ACBC9A8F}">
      <dgm:prSet/>
      <dgm:spPr/>
      <dgm:t>
        <a:bodyPr/>
        <a:lstStyle/>
        <a:p>
          <a:endParaRPr lang="en-US"/>
        </a:p>
      </dgm:t>
    </dgm:pt>
    <dgm:pt modelId="{49EC56BA-9A5E-4CC3-A71C-6919EA365C04}">
      <dgm:prSet phldrT="[Text]"/>
      <dgm:spPr/>
      <dgm:t>
        <a:bodyPr/>
        <a:lstStyle/>
        <a:p>
          <a:r>
            <a:rPr lang="en-GB" b="1" dirty="0" smtClean="0"/>
            <a:t>Spiritual Soul: intellect</a:t>
          </a:r>
          <a:endParaRPr lang="en-US" b="1" dirty="0"/>
        </a:p>
      </dgm:t>
    </dgm:pt>
    <dgm:pt modelId="{B5054C1D-2C9F-421F-B236-093DDE01763D}" type="parTrans" cxnId="{D9A6ED28-018E-4EAF-81C3-DCB414755E72}">
      <dgm:prSet/>
      <dgm:spPr/>
      <dgm:t>
        <a:bodyPr/>
        <a:lstStyle/>
        <a:p>
          <a:endParaRPr lang="en-US" dirty="0"/>
        </a:p>
      </dgm:t>
    </dgm:pt>
    <dgm:pt modelId="{91A2C314-BADF-46D4-AD8C-B2973342B487}" type="sibTrans" cxnId="{D9A6ED28-018E-4EAF-81C3-DCB414755E72}">
      <dgm:prSet/>
      <dgm:spPr/>
      <dgm:t>
        <a:bodyPr/>
        <a:lstStyle/>
        <a:p>
          <a:endParaRPr lang="en-US"/>
        </a:p>
      </dgm:t>
    </dgm:pt>
    <dgm:pt modelId="{AC42AEED-3254-41F4-B304-8700F5E08ACF}" type="pres">
      <dgm:prSet presAssocID="{B830B3C5-2F84-48CC-94F7-588FF8FF57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13B687-9035-4170-8FB3-DFC230AD7697}" type="pres">
      <dgm:prSet presAssocID="{603961F5-1217-4FB7-83F6-89CAD1DC4C36}" presName="hierRoot1" presStyleCnt="0"/>
      <dgm:spPr/>
    </dgm:pt>
    <dgm:pt modelId="{FCCD8B9D-9D45-422C-A033-5BA2CA6AAB78}" type="pres">
      <dgm:prSet presAssocID="{603961F5-1217-4FB7-83F6-89CAD1DC4C36}" presName="composite" presStyleCnt="0"/>
      <dgm:spPr/>
    </dgm:pt>
    <dgm:pt modelId="{EAB1FF41-5434-45FF-9F47-B56652A415BE}" type="pres">
      <dgm:prSet presAssocID="{603961F5-1217-4FB7-83F6-89CAD1DC4C36}" presName="background" presStyleLbl="node0" presStyleIdx="0" presStyleCnt="1"/>
      <dgm:spPr/>
    </dgm:pt>
    <dgm:pt modelId="{8BB1C335-3424-4F9B-9324-CB41F6B101A7}" type="pres">
      <dgm:prSet presAssocID="{603961F5-1217-4FB7-83F6-89CAD1DC4C3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C4DF3E-DDF0-4C1B-A601-2520F9E0FA19}" type="pres">
      <dgm:prSet presAssocID="{603961F5-1217-4FB7-83F6-89CAD1DC4C36}" presName="hierChild2" presStyleCnt="0"/>
      <dgm:spPr/>
    </dgm:pt>
    <dgm:pt modelId="{CAAE7ECF-4483-4D19-BD73-5CA885E96D45}" type="pres">
      <dgm:prSet presAssocID="{C9161CC0-08C6-42FC-99ED-93FC70E780D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FA98AB4-91D2-42CB-80F2-504D05D2CE2D}" type="pres">
      <dgm:prSet presAssocID="{DB128598-7FB6-4246-8C4D-17C9A2019CD1}" presName="hierRoot2" presStyleCnt="0"/>
      <dgm:spPr/>
    </dgm:pt>
    <dgm:pt modelId="{5D5D2CD0-1F9A-4197-84EA-7AABA440F007}" type="pres">
      <dgm:prSet presAssocID="{DB128598-7FB6-4246-8C4D-17C9A2019CD1}" presName="composite2" presStyleCnt="0"/>
      <dgm:spPr/>
    </dgm:pt>
    <dgm:pt modelId="{C16A4108-C75C-4A7A-A4FB-0989A192C89C}" type="pres">
      <dgm:prSet presAssocID="{DB128598-7FB6-4246-8C4D-17C9A2019CD1}" presName="background2" presStyleLbl="node2" presStyleIdx="0" presStyleCnt="2"/>
      <dgm:spPr/>
    </dgm:pt>
    <dgm:pt modelId="{276C1930-3D26-41E2-861B-E13032406CE8}" type="pres">
      <dgm:prSet presAssocID="{DB128598-7FB6-4246-8C4D-17C9A2019CD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DE140-65C5-4E81-8876-4CCB96BDDA6B}" type="pres">
      <dgm:prSet presAssocID="{DB128598-7FB6-4246-8C4D-17C9A2019CD1}" presName="hierChild3" presStyleCnt="0"/>
      <dgm:spPr/>
    </dgm:pt>
    <dgm:pt modelId="{0B2F8EC5-F871-4F45-B967-4BB0721CF6AF}" type="pres">
      <dgm:prSet presAssocID="{C51C5750-4F5D-4E74-9D7D-06156BEFD29A}" presName="Name17" presStyleLbl="parChTrans1D3" presStyleIdx="0" presStyleCnt="3"/>
      <dgm:spPr/>
      <dgm:t>
        <a:bodyPr/>
        <a:lstStyle/>
        <a:p>
          <a:endParaRPr lang="en-US"/>
        </a:p>
      </dgm:t>
    </dgm:pt>
    <dgm:pt modelId="{15205B4C-8479-493B-A4B1-2241937E2157}" type="pres">
      <dgm:prSet presAssocID="{6CF49468-F1E0-407B-A002-A9B502E2C782}" presName="hierRoot3" presStyleCnt="0"/>
      <dgm:spPr/>
    </dgm:pt>
    <dgm:pt modelId="{0D082196-D47A-482E-A52C-1DB39530A966}" type="pres">
      <dgm:prSet presAssocID="{6CF49468-F1E0-407B-A002-A9B502E2C782}" presName="composite3" presStyleCnt="0"/>
      <dgm:spPr/>
    </dgm:pt>
    <dgm:pt modelId="{655226F5-2CDD-44EE-BA7F-9B33B0DD25D1}" type="pres">
      <dgm:prSet presAssocID="{6CF49468-F1E0-407B-A002-A9B502E2C782}" presName="background3" presStyleLbl="node3" presStyleIdx="0" presStyleCnt="3"/>
      <dgm:spPr/>
    </dgm:pt>
    <dgm:pt modelId="{00DE2DE7-4EE4-4F71-990F-54D497D047ED}" type="pres">
      <dgm:prSet presAssocID="{6CF49468-F1E0-407B-A002-A9B502E2C782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CE8693-9DAE-422C-8695-A1FD7FEEC5D9}" type="pres">
      <dgm:prSet presAssocID="{6CF49468-F1E0-407B-A002-A9B502E2C782}" presName="hierChild4" presStyleCnt="0"/>
      <dgm:spPr/>
    </dgm:pt>
    <dgm:pt modelId="{B4A5DFE3-BD5A-4A3A-8BCD-A3C11EBC61B8}" type="pres">
      <dgm:prSet presAssocID="{55B7C042-23F2-4E96-BE60-09D6B4E1FE8C}" presName="Name17" presStyleLbl="parChTrans1D3" presStyleIdx="1" presStyleCnt="3"/>
      <dgm:spPr/>
      <dgm:t>
        <a:bodyPr/>
        <a:lstStyle/>
        <a:p>
          <a:endParaRPr lang="en-US"/>
        </a:p>
      </dgm:t>
    </dgm:pt>
    <dgm:pt modelId="{3F62AA48-A591-417D-9E63-D8B3D7B65426}" type="pres">
      <dgm:prSet presAssocID="{D88CFEB0-12D9-43B5-941B-03B578E60741}" presName="hierRoot3" presStyleCnt="0"/>
      <dgm:spPr/>
    </dgm:pt>
    <dgm:pt modelId="{99BE53F5-02D5-43A0-B186-79BDFE88922F}" type="pres">
      <dgm:prSet presAssocID="{D88CFEB0-12D9-43B5-941B-03B578E60741}" presName="composite3" presStyleCnt="0"/>
      <dgm:spPr/>
    </dgm:pt>
    <dgm:pt modelId="{ADE50DFE-B808-4A6C-B28F-9ECA223DA193}" type="pres">
      <dgm:prSet presAssocID="{D88CFEB0-12D9-43B5-941B-03B578E60741}" presName="background3" presStyleLbl="node3" presStyleIdx="1" presStyleCnt="3"/>
      <dgm:spPr/>
    </dgm:pt>
    <dgm:pt modelId="{4BB649A9-C0CA-40D0-AFDF-4C6F8DD63133}" type="pres">
      <dgm:prSet presAssocID="{D88CFEB0-12D9-43B5-941B-03B578E6074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4CADBF-4E39-4AB5-AE75-9F7C465767C0}" type="pres">
      <dgm:prSet presAssocID="{D88CFEB0-12D9-43B5-941B-03B578E60741}" presName="hierChild4" presStyleCnt="0"/>
      <dgm:spPr/>
    </dgm:pt>
    <dgm:pt modelId="{7E46A8DA-554E-4149-863D-6E5EBE185660}" type="pres">
      <dgm:prSet presAssocID="{E7E1EA87-87A8-4BD9-9459-7E4438B0433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33464F8-178E-4847-806C-F2F58647AF79}" type="pres">
      <dgm:prSet presAssocID="{D5E22687-39E2-45A5-8265-727F2D9E1FF6}" presName="hierRoot2" presStyleCnt="0"/>
      <dgm:spPr/>
    </dgm:pt>
    <dgm:pt modelId="{01420888-BD8C-4E8F-BB24-ADE844A0A05F}" type="pres">
      <dgm:prSet presAssocID="{D5E22687-39E2-45A5-8265-727F2D9E1FF6}" presName="composite2" presStyleCnt="0"/>
      <dgm:spPr/>
    </dgm:pt>
    <dgm:pt modelId="{4AF9F4F5-6A9A-4AF1-A56B-F3FD5F81BF74}" type="pres">
      <dgm:prSet presAssocID="{D5E22687-39E2-45A5-8265-727F2D9E1FF6}" presName="background2" presStyleLbl="node2" presStyleIdx="1" presStyleCnt="2"/>
      <dgm:spPr/>
    </dgm:pt>
    <dgm:pt modelId="{E5AC6851-00CC-4142-B3B6-5FCDFE0CA5C8}" type="pres">
      <dgm:prSet presAssocID="{D5E22687-39E2-45A5-8265-727F2D9E1FF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7A2E4-ED99-4A5A-8550-875619F69AC7}" type="pres">
      <dgm:prSet presAssocID="{D5E22687-39E2-45A5-8265-727F2D9E1FF6}" presName="hierChild3" presStyleCnt="0"/>
      <dgm:spPr/>
    </dgm:pt>
    <dgm:pt modelId="{9DDEE5B5-A527-403E-AA5C-055B7E4E393E}" type="pres">
      <dgm:prSet presAssocID="{B5054C1D-2C9F-421F-B236-093DDE01763D}" presName="Name17" presStyleLbl="parChTrans1D3" presStyleIdx="2" presStyleCnt="3"/>
      <dgm:spPr/>
      <dgm:t>
        <a:bodyPr/>
        <a:lstStyle/>
        <a:p>
          <a:endParaRPr lang="en-US"/>
        </a:p>
      </dgm:t>
    </dgm:pt>
    <dgm:pt modelId="{8CC57487-9CF2-4D6A-8AD8-FBB536A6A6CD}" type="pres">
      <dgm:prSet presAssocID="{49EC56BA-9A5E-4CC3-A71C-6919EA365C04}" presName="hierRoot3" presStyleCnt="0"/>
      <dgm:spPr/>
    </dgm:pt>
    <dgm:pt modelId="{DA5762F7-12CB-48B0-933C-AEB3E5686E10}" type="pres">
      <dgm:prSet presAssocID="{49EC56BA-9A5E-4CC3-A71C-6919EA365C04}" presName="composite3" presStyleCnt="0"/>
      <dgm:spPr/>
    </dgm:pt>
    <dgm:pt modelId="{76AD1A5C-F14A-4CBD-9F41-36BD4596BE6C}" type="pres">
      <dgm:prSet presAssocID="{49EC56BA-9A5E-4CC3-A71C-6919EA365C04}" presName="background3" presStyleLbl="node3" presStyleIdx="2" presStyleCnt="3"/>
      <dgm:spPr/>
    </dgm:pt>
    <dgm:pt modelId="{63C66FB9-E745-48D7-943D-0DADE6170DAB}" type="pres">
      <dgm:prSet presAssocID="{49EC56BA-9A5E-4CC3-A71C-6919EA365C0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1C97EF-E99B-436C-BF48-9C2CE528E350}" type="pres">
      <dgm:prSet presAssocID="{49EC56BA-9A5E-4CC3-A71C-6919EA365C04}" presName="hierChild4" presStyleCnt="0"/>
      <dgm:spPr/>
    </dgm:pt>
  </dgm:ptLst>
  <dgm:cxnLst>
    <dgm:cxn modelId="{661646F1-C56D-4B10-8721-1A0AF939E0A4}" type="presOf" srcId="{C51C5750-4F5D-4E74-9D7D-06156BEFD29A}" destId="{0B2F8EC5-F871-4F45-B967-4BB0721CF6AF}" srcOrd="0" destOrd="0" presId="urn:microsoft.com/office/officeart/2005/8/layout/hierarchy1"/>
    <dgm:cxn modelId="{896D81B0-840F-4332-92B4-0B259EE69EA0}" type="presOf" srcId="{603961F5-1217-4FB7-83F6-89CAD1DC4C36}" destId="{8BB1C335-3424-4F9B-9324-CB41F6B101A7}" srcOrd="0" destOrd="0" presId="urn:microsoft.com/office/officeart/2005/8/layout/hierarchy1"/>
    <dgm:cxn modelId="{F7810B13-BC59-4AAA-811C-F745372F38BD}" type="presOf" srcId="{B830B3C5-2F84-48CC-94F7-588FF8FF5733}" destId="{AC42AEED-3254-41F4-B304-8700F5E08ACF}" srcOrd="0" destOrd="0" presId="urn:microsoft.com/office/officeart/2005/8/layout/hierarchy1"/>
    <dgm:cxn modelId="{B3151A24-D01B-493A-A725-6299BE889F22}" type="presOf" srcId="{6CF49468-F1E0-407B-A002-A9B502E2C782}" destId="{00DE2DE7-4EE4-4F71-990F-54D497D047ED}" srcOrd="0" destOrd="0" presId="urn:microsoft.com/office/officeart/2005/8/layout/hierarchy1"/>
    <dgm:cxn modelId="{D9A6ED28-018E-4EAF-81C3-DCB414755E72}" srcId="{D5E22687-39E2-45A5-8265-727F2D9E1FF6}" destId="{49EC56BA-9A5E-4CC3-A71C-6919EA365C04}" srcOrd="0" destOrd="0" parTransId="{B5054C1D-2C9F-421F-B236-093DDE01763D}" sibTransId="{91A2C314-BADF-46D4-AD8C-B2973342B487}"/>
    <dgm:cxn modelId="{732B45CA-B71E-4154-B886-3F76ACBC9A8F}" srcId="{603961F5-1217-4FB7-83F6-89CAD1DC4C36}" destId="{D5E22687-39E2-45A5-8265-727F2D9E1FF6}" srcOrd="1" destOrd="0" parTransId="{E7E1EA87-87A8-4BD9-9459-7E4438B04339}" sibTransId="{1865CCEA-A674-485A-A1E7-586FBA62D529}"/>
    <dgm:cxn modelId="{60B9CDD6-169C-414E-A426-068E4B997A89}" srcId="{B830B3C5-2F84-48CC-94F7-588FF8FF5733}" destId="{603961F5-1217-4FB7-83F6-89CAD1DC4C36}" srcOrd="0" destOrd="0" parTransId="{EC984059-D97B-46A8-A81B-16D4B3666DC1}" sibTransId="{EF166704-F0AE-4CCD-8CBC-76A92B500AED}"/>
    <dgm:cxn modelId="{7E08DDA3-5131-46CC-A849-78935BAE6261}" type="presOf" srcId="{DB128598-7FB6-4246-8C4D-17C9A2019CD1}" destId="{276C1930-3D26-41E2-861B-E13032406CE8}" srcOrd="0" destOrd="0" presId="urn:microsoft.com/office/officeart/2005/8/layout/hierarchy1"/>
    <dgm:cxn modelId="{ABADD021-8946-47F8-8607-5F6ABB852502}" srcId="{DB128598-7FB6-4246-8C4D-17C9A2019CD1}" destId="{6CF49468-F1E0-407B-A002-A9B502E2C782}" srcOrd="0" destOrd="0" parTransId="{C51C5750-4F5D-4E74-9D7D-06156BEFD29A}" sibTransId="{A9EE8266-1D1C-4561-B73B-0E496A4189DB}"/>
    <dgm:cxn modelId="{4CD1FE79-F641-4712-B846-08ABAF4FC6B8}" type="presOf" srcId="{D5E22687-39E2-45A5-8265-727F2D9E1FF6}" destId="{E5AC6851-00CC-4142-B3B6-5FCDFE0CA5C8}" srcOrd="0" destOrd="0" presId="urn:microsoft.com/office/officeart/2005/8/layout/hierarchy1"/>
    <dgm:cxn modelId="{76236C55-1154-4BAC-8829-4243E0075A8B}" srcId="{DB128598-7FB6-4246-8C4D-17C9A2019CD1}" destId="{D88CFEB0-12D9-43B5-941B-03B578E60741}" srcOrd="1" destOrd="0" parTransId="{55B7C042-23F2-4E96-BE60-09D6B4E1FE8C}" sibTransId="{B10FA082-314E-41F2-A5A3-6364BB30FD31}"/>
    <dgm:cxn modelId="{FC80CF87-6A83-49AE-8272-E81838045871}" type="presOf" srcId="{49EC56BA-9A5E-4CC3-A71C-6919EA365C04}" destId="{63C66FB9-E745-48D7-943D-0DADE6170DAB}" srcOrd="0" destOrd="0" presId="urn:microsoft.com/office/officeart/2005/8/layout/hierarchy1"/>
    <dgm:cxn modelId="{B9BB648F-B233-4860-AAFC-A14BEECB80EB}" srcId="{603961F5-1217-4FB7-83F6-89CAD1DC4C36}" destId="{DB128598-7FB6-4246-8C4D-17C9A2019CD1}" srcOrd="0" destOrd="0" parTransId="{C9161CC0-08C6-42FC-99ED-93FC70E780D3}" sibTransId="{A158A8AE-94B0-4F83-AF12-E6318068CA7E}"/>
    <dgm:cxn modelId="{2C6F0622-4B85-407B-B0A5-D8C2FDA9524E}" type="presOf" srcId="{E7E1EA87-87A8-4BD9-9459-7E4438B04339}" destId="{7E46A8DA-554E-4149-863D-6E5EBE185660}" srcOrd="0" destOrd="0" presId="urn:microsoft.com/office/officeart/2005/8/layout/hierarchy1"/>
    <dgm:cxn modelId="{FACD8943-C77E-4F8A-9404-FB161920E9BC}" type="presOf" srcId="{55B7C042-23F2-4E96-BE60-09D6B4E1FE8C}" destId="{B4A5DFE3-BD5A-4A3A-8BCD-A3C11EBC61B8}" srcOrd="0" destOrd="0" presId="urn:microsoft.com/office/officeart/2005/8/layout/hierarchy1"/>
    <dgm:cxn modelId="{DFD15B34-DDCE-481C-AEF4-92D588BE01F7}" type="presOf" srcId="{C9161CC0-08C6-42FC-99ED-93FC70E780D3}" destId="{CAAE7ECF-4483-4D19-BD73-5CA885E96D45}" srcOrd="0" destOrd="0" presId="urn:microsoft.com/office/officeart/2005/8/layout/hierarchy1"/>
    <dgm:cxn modelId="{7A14B10B-C3AE-4AD1-93DF-3FEC88768EB8}" type="presOf" srcId="{B5054C1D-2C9F-421F-B236-093DDE01763D}" destId="{9DDEE5B5-A527-403E-AA5C-055B7E4E393E}" srcOrd="0" destOrd="0" presId="urn:microsoft.com/office/officeart/2005/8/layout/hierarchy1"/>
    <dgm:cxn modelId="{C6677F40-99F3-40B5-AD0B-73B79511996D}" type="presOf" srcId="{D88CFEB0-12D9-43B5-941B-03B578E60741}" destId="{4BB649A9-C0CA-40D0-AFDF-4C6F8DD63133}" srcOrd="0" destOrd="0" presId="urn:microsoft.com/office/officeart/2005/8/layout/hierarchy1"/>
    <dgm:cxn modelId="{C56CF712-F66A-488A-9055-98D77A06D159}" type="presParOf" srcId="{AC42AEED-3254-41F4-B304-8700F5E08ACF}" destId="{EC13B687-9035-4170-8FB3-DFC230AD7697}" srcOrd="0" destOrd="0" presId="urn:microsoft.com/office/officeart/2005/8/layout/hierarchy1"/>
    <dgm:cxn modelId="{CED66867-D9CB-4FBB-B136-C07FD79C7544}" type="presParOf" srcId="{EC13B687-9035-4170-8FB3-DFC230AD7697}" destId="{FCCD8B9D-9D45-422C-A033-5BA2CA6AAB78}" srcOrd="0" destOrd="0" presId="urn:microsoft.com/office/officeart/2005/8/layout/hierarchy1"/>
    <dgm:cxn modelId="{0C95DEEF-0D4F-4B89-B745-DBC361437283}" type="presParOf" srcId="{FCCD8B9D-9D45-422C-A033-5BA2CA6AAB78}" destId="{EAB1FF41-5434-45FF-9F47-B56652A415BE}" srcOrd="0" destOrd="0" presId="urn:microsoft.com/office/officeart/2005/8/layout/hierarchy1"/>
    <dgm:cxn modelId="{C61DC74C-75FA-43AF-80D7-7761D5B74429}" type="presParOf" srcId="{FCCD8B9D-9D45-422C-A033-5BA2CA6AAB78}" destId="{8BB1C335-3424-4F9B-9324-CB41F6B101A7}" srcOrd="1" destOrd="0" presId="urn:microsoft.com/office/officeart/2005/8/layout/hierarchy1"/>
    <dgm:cxn modelId="{B933AF01-8AEB-495A-9C61-B6ECA1E36E48}" type="presParOf" srcId="{EC13B687-9035-4170-8FB3-DFC230AD7697}" destId="{30C4DF3E-DDF0-4C1B-A601-2520F9E0FA19}" srcOrd="1" destOrd="0" presId="urn:microsoft.com/office/officeart/2005/8/layout/hierarchy1"/>
    <dgm:cxn modelId="{65164A60-AE96-4113-99B3-483FFC520CDD}" type="presParOf" srcId="{30C4DF3E-DDF0-4C1B-A601-2520F9E0FA19}" destId="{CAAE7ECF-4483-4D19-BD73-5CA885E96D45}" srcOrd="0" destOrd="0" presId="urn:microsoft.com/office/officeart/2005/8/layout/hierarchy1"/>
    <dgm:cxn modelId="{5CF6D776-AFA0-4700-AC47-DD7309E289AA}" type="presParOf" srcId="{30C4DF3E-DDF0-4C1B-A601-2520F9E0FA19}" destId="{AFA98AB4-91D2-42CB-80F2-504D05D2CE2D}" srcOrd="1" destOrd="0" presId="urn:microsoft.com/office/officeart/2005/8/layout/hierarchy1"/>
    <dgm:cxn modelId="{F45D5935-CD56-4586-87FC-D150BADCD12B}" type="presParOf" srcId="{AFA98AB4-91D2-42CB-80F2-504D05D2CE2D}" destId="{5D5D2CD0-1F9A-4197-84EA-7AABA440F007}" srcOrd="0" destOrd="0" presId="urn:microsoft.com/office/officeart/2005/8/layout/hierarchy1"/>
    <dgm:cxn modelId="{830055AE-855E-450B-94B4-5A33974210A2}" type="presParOf" srcId="{5D5D2CD0-1F9A-4197-84EA-7AABA440F007}" destId="{C16A4108-C75C-4A7A-A4FB-0989A192C89C}" srcOrd="0" destOrd="0" presId="urn:microsoft.com/office/officeart/2005/8/layout/hierarchy1"/>
    <dgm:cxn modelId="{D3DEF77B-00B7-4859-A0A6-10C29FA67D8A}" type="presParOf" srcId="{5D5D2CD0-1F9A-4197-84EA-7AABA440F007}" destId="{276C1930-3D26-41E2-861B-E13032406CE8}" srcOrd="1" destOrd="0" presId="urn:microsoft.com/office/officeart/2005/8/layout/hierarchy1"/>
    <dgm:cxn modelId="{8349E387-69EB-46CF-84BE-CDACD2C0135F}" type="presParOf" srcId="{AFA98AB4-91D2-42CB-80F2-504D05D2CE2D}" destId="{731DE140-65C5-4E81-8876-4CCB96BDDA6B}" srcOrd="1" destOrd="0" presId="urn:microsoft.com/office/officeart/2005/8/layout/hierarchy1"/>
    <dgm:cxn modelId="{774B452A-EB12-4836-A45C-8C99130C9DBA}" type="presParOf" srcId="{731DE140-65C5-4E81-8876-4CCB96BDDA6B}" destId="{0B2F8EC5-F871-4F45-B967-4BB0721CF6AF}" srcOrd="0" destOrd="0" presId="urn:microsoft.com/office/officeart/2005/8/layout/hierarchy1"/>
    <dgm:cxn modelId="{4298620B-4ACD-412C-80D0-E1387BA8FF70}" type="presParOf" srcId="{731DE140-65C5-4E81-8876-4CCB96BDDA6B}" destId="{15205B4C-8479-493B-A4B1-2241937E2157}" srcOrd="1" destOrd="0" presId="urn:microsoft.com/office/officeart/2005/8/layout/hierarchy1"/>
    <dgm:cxn modelId="{B4D351A6-B44D-4B78-A386-28486ED51CD4}" type="presParOf" srcId="{15205B4C-8479-493B-A4B1-2241937E2157}" destId="{0D082196-D47A-482E-A52C-1DB39530A966}" srcOrd="0" destOrd="0" presId="urn:microsoft.com/office/officeart/2005/8/layout/hierarchy1"/>
    <dgm:cxn modelId="{24622C5E-4020-458A-BF9C-1E0D77D90BC0}" type="presParOf" srcId="{0D082196-D47A-482E-A52C-1DB39530A966}" destId="{655226F5-2CDD-44EE-BA7F-9B33B0DD25D1}" srcOrd="0" destOrd="0" presId="urn:microsoft.com/office/officeart/2005/8/layout/hierarchy1"/>
    <dgm:cxn modelId="{E554671A-5237-4BD9-8096-538CBD1AF17B}" type="presParOf" srcId="{0D082196-D47A-482E-A52C-1DB39530A966}" destId="{00DE2DE7-4EE4-4F71-990F-54D497D047ED}" srcOrd="1" destOrd="0" presId="urn:microsoft.com/office/officeart/2005/8/layout/hierarchy1"/>
    <dgm:cxn modelId="{B43981EE-C62C-4EB7-B8CE-BBF69ED37C86}" type="presParOf" srcId="{15205B4C-8479-493B-A4B1-2241937E2157}" destId="{EBCE8693-9DAE-422C-8695-A1FD7FEEC5D9}" srcOrd="1" destOrd="0" presId="urn:microsoft.com/office/officeart/2005/8/layout/hierarchy1"/>
    <dgm:cxn modelId="{FE65DCE7-7357-4A44-919E-5A073A6444CB}" type="presParOf" srcId="{731DE140-65C5-4E81-8876-4CCB96BDDA6B}" destId="{B4A5DFE3-BD5A-4A3A-8BCD-A3C11EBC61B8}" srcOrd="2" destOrd="0" presId="urn:microsoft.com/office/officeart/2005/8/layout/hierarchy1"/>
    <dgm:cxn modelId="{E24E30DE-5FD6-4717-B583-0F4AA318311B}" type="presParOf" srcId="{731DE140-65C5-4E81-8876-4CCB96BDDA6B}" destId="{3F62AA48-A591-417D-9E63-D8B3D7B65426}" srcOrd="3" destOrd="0" presId="urn:microsoft.com/office/officeart/2005/8/layout/hierarchy1"/>
    <dgm:cxn modelId="{4AA33622-206E-4059-9EDF-C22E0DC92D6A}" type="presParOf" srcId="{3F62AA48-A591-417D-9E63-D8B3D7B65426}" destId="{99BE53F5-02D5-43A0-B186-79BDFE88922F}" srcOrd="0" destOrd="0" presId="urn:microsoft.com/office/officeart/2005/8/layout/hierarchy1"/>
    <dgm:cxn modelId="{1F5A1988-036F-4369-85B7-CF2C9E46C7CF}" type="presParOf" srcId="{99BE53F5-02D5-43A0-B186-79BDFE88922F}" destId="{ADE50DFE-B808-4A6C-B28F-9ECA223DA193}" srcOrd="0" destOrd="0" presId="urn:microsoft.com/office/officeart/2005/8/layout/hierarchy1"/>
    <dgm:cxn modelId="{375F8413-789E-43EF-81A3-6DDDD4A00851}" type="presParOf" srcId="{99BE53F5-02D5-43A0-B186-79BDFE88922F}" destId="{4BB649A9-C0CA-40D0-AFDF-4C6F8DD63133}" srcOrd="1" destOrd="0" presId="urn:microsoft.com/office/officeart/2005/8/layout/hierarchy1"/>
    <dgm:cxn modelId="{1C559C68-262D-4F58-9C0A-39E6E98635B7}" type="presParOf" srcId="{3F62AA48-A591-417D-9E63-D8B3D7B65426}" destId="{894CADBF-4E39-4AB5-AE75-9F7C465767C0}" srcOrd="1" destOrd="0" presId="urn:microsoft.com/office/officeart/2005/8/layout/hierarchy1"/>
    <dgm:cxn modelId="{31735175-C49E-4CA8-B79F-808650399DED}" type="presParOf" srcId="{30C4DF3E-DDF0-4C1B-A601-2520F9E0FA19}" destId="{7E46A8DA-554E-4149-863D-6E5EBE185660}" srcOrd="2" destOrd="0" presId="urn:microsoft.com/office/officeart/2005/8/layout/hierarchy1"/>
    <dgm:cxn modelId="{B0F9351A-8015-461F-B1AE-37711A159F0A}" type="presParOf" srcId="{30C4DF3E-DDF0-4C1B-A601-2520F9E0FA19}" destId="{C33464F8-178E-4847-806C-F2F58647AF79}" srcOrd="3" destOrd="0" presId="urn:microsoft.com/office/officeart/2005/8/layout/hierarchy1"/>
    <dgm:cxn modelId="{44292F11-2D46-4C8E-AF9E-50E55DB595F7}" type="presParOf" srcId="{C33464F8-178E-4847-806C-F2F58647AF79}" destId="{01420888-BD8C-4E8F-BB24-ADE844A0A05F}" srcOrd="0" destOrd="0" presId="urn:microsoft.com/office/officeart/2005/8/layout/hierarchy1"/>
    <dgm:cxn modelId="{79BEAC97-6700-4533-85B9-8C7398456AB5}" type="presParOf" srcId="{01420888-BD8C-4E8F-BB24-ADE844A0A05F}" destId="{4AF9F4F5-6A9A-4AF1-A56B-F3FD5F81BF74}" srcOrd="0" destOrd="0" presId="urn:microsoft.com/office/officeart/2005/8/layout/hierarchy1"/>
    <dgm:cxn modelId="{0F4D5DEF-B0BE-4487-98B2-951B1727B11B}" type="presParOf" srcId="{01420888-BD8C-4E8F-BB24-ADE844A0A05F}" destId="{E5AC6851-00CC-4142-B3B6-5FCDFE0CA5C8}" srcOrd="1" destOrd="0" presId="urn:microsoft.com/office/officeart/2005/8/layout/hierarchy1"/>
    <dgm:cxn modelId="{73E79401-521C-463B-B281-E86419D3A2ED}" type="presParOf" srcId="{C33464F8-178E-4847-806C-F2F58647AF79}" destId="{8B67A2E4-ED99-4A5A-8550-875619F69AC7}" srcOrd="1" destOrd="0" presId="urn:microsoft.com/office/officeart/2005/8/layout/hierarchy1"/>
    <dgm:cxn modelId="{9EB4F5F6-A308-4C3D-85D6-62ECD81669FD}" type="presParOf" srcId="{8B67A2E4-ED99-4A5A-8550-875619F69AC7}" destId="{9DDEE5B5-A527-403E-AA5C-055B7E4E393E}" srcOrd="0" destOrd="0" presId="urn:microsoft.com/office/officeart/2005/8/layout/hierarchy1"/>
    <dgm:cxn modelId="{F5309781-D0BF-4618-AE27-9F7617A8089C}" type="presParOf" srcId="{8B67A2E4-ED99-4A5A-8550-875619F69AC7}" destId="{8CC57487-9CF2-4D6A-8AD8-FBB536A6A6CD}" srcOrd="1" destOrd="0" presId="urn:microsoft.com/office/officeart/2005/8/layout/hierarchy1"/>
    <dgm:cxn modelId="{A21D1ECE-8F3F-4A92-A1C6-28DC8F4006FB}" type="presParOf" srcId="{8CC57487-9CF2-4D6A-8AD8-FBB536A6A6CD}" destId="{DA5762F7-12CB-48B0-933C-AEB3E5686E10}" srcOrd="0" destOrd="0" presId="urn:microsoft.com/office/officeart/2005/8/layout/hierarchy1"/>
    <dgm:cxn modelId="{695E80F3-317A-4C3C-A6AD-399B57C01C64}" type="presParOf" srcId="{DA5762F7-12CB-48B0-933C-AEB3E5686E10}" destId="{76AD1A5C-F14A-4CBD-9F41-36BD4596BE6C}" srcOrd="0" destOrd="0" presId="urn:microsoft.com/office/officeart/2005/8/layout/hierarchy1"/>
    <dgm:cxn modelId="{7E5D82FA-3D12-4B40-AA53-B397ECDA407C}" type="presParOf" srcId="{DA5762F7-12CB-48B0-933C-AEB3E5686E10}" destId="{63C66FB9-E745-48D7-943D-0DADE6170DAB}" srcOrd="1" destOrd="0" presId="urn:microsoft.com/office/officeart/2005/8/layout/hierarchy1"/>
    <dgm:cxn modelId="{7D47F5F8-AA8E-4ED9-B538-D63682DCEF4E}" type="presParOf" srcId="{8CC57487-9CF2-4D6A-8AD8-FBB536A6A6CD}" destId="{041C97EF-E99B-436C-BF48-9C2CE528E3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30B3C5-2F84-48CC-94F7-588FF8FF573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3961F5-1217-4FB7-83F6-89CAD1DC4C36}">
      <dgm:prSet phldrT="[Text]" custT="1"/>
      <dgm:spPr/>
      <dgm:t>
        <a:bodyPr/>
        <a:lstStyle/>
        <a:p>
          <a:r>
            <a:rPr lang="en-GB" sz="2400" b="1" dirty="0" smtClean="0"/>
            <a:t>HUMAN PERSON</a:t>
          </a:r>
          <a:endParaRPr lang="en-US" sz="2400" b="1" dirty="0"/>
        </a:p>
      </dgm:t>
    </dgm:pt>
    <dgm:pt modelId="{EC984059-D97B-46A8-A81B-16D4B3666DC1}" type="parTrans" cxnId="{60B9CDD6-169C-414E-A426-068E4B997A89}">
      <dgm:prSet/>
      <dgm:spPr/>
      <dgm:t>
        <a:bodyPr/>
        <a:lstStyle/>
        <a:p>
          <a:endParaRPr lang="en-US"/>
        </a:p>
      </dgm:t>
    </dgm:pt>
    <dgm:pt modelId="{EF166704-F0AE-4CCD-8CBC-76A92B500AED}" type="sibTrans" cxnId="{60B9CDD6-169C-414E-A426-068E4B997A89}">
      <dgm:prSet/>
      <dgm:spPr/>
      <dgm:t>
        <a:bodyPr/>
        <a:lstStyle/>
        <a:p>
          <a:endParaRPr lang="en-US"/>
        </a:p>
      </dgm:t>
    </dgm:pt>
    <dgm:pt modelId="{DB128598-7FB6-4246-8C4D-17C9A2019CD1}">
      <dgm:prSet phldrT="[Text]" custT="1"/>
      <dgm:spPr/>
      <dgm:t>
        <a:bodyPr/>
        <a:lstStyle/>
        <a:p>
          <a:r>
            <a:rPr lang="en-GB" sz="2400" b="1" dirty="0" smtClean="0"/>
            <a:t>BODY</a:t>
          </a:r>
          <a:endParaRPr lang="en-US" sz="2400" b="1" dirty="0"/>
        </a:p>
      </dgm:t>
    </dgm:pt>
    <dgm:pt modelId="{C9161CC0-08C6-42FC-99ED-93FC70E780D3}" type="parTrans" cxnId="{B9BB648F-B233-4860-AAFC-A14BEECB80EB}">
      <dgm:prSet/>
      <dgm:spPr/>
      <dgm:t>
        <a:bodyPr/>
        <a:lstStyle/>
        <a:p>
          <a:endParaRPr lang="en-US" dirty="0"/>
        </a:p>
      </dgm:t>
    </dgm:pt>
    <dgm:pt modelId="{A158A8AE-94B0-4F83-AF12-E6318068CA7E}" type="sibTrans" cxnId="{B9BB648F-B233-4860-AAFC-A14BEECB80EB}">
      <dgm:prSet/>
      <dgm:spPr/>
      <dgm:t>
        <a:bodyPr/>
        <a:lstStyle/>
        <a:p>
          <a:endParaRPr lang="en-US"/>
        </a:p>
      </dgm:t>
    </dgm:pt>
    <dgm:pt modelId="{6CF49468-F1E0-407B-A002-A9B502E2C782}">
      <dgm:prSet phldrT="[Text]" custT="1"/>
      <dgm:spPr/>
      <dgm:t>
        <a:bodyPr/>
        <a:lstStyle/>
        <a:p>
          <a:r>
            <a:rPr lang="en-GB" sz="2000" b="1" dirty="0" smtClean="0"/>
            <a:t>Body: external senses, etc</a:t>
          </a:r>
          <a:r>
            <a:rPr lang="en-GB" sz="1800" b="1" dirty="0" smtClean="0"/>
            <a:t>.</a:t>
          </a:r>
          <a:endParaRPr lang="en-US" sz="1800" b="1" dirty="0"/>
        </a:p>
      </dgm:t>
    </dgm:pt>
    <dgm:pt modelId="{C51C5750-4F5D-4E74-9D7D-06156BEFD29A}" type="parTrans" cxnId="{ABADD021-8946-47F8-8607-5F6ABB852502}">
      <dgm:prSet/>
      <dgm:spPr/>
      <dgm:t>
        <a:bodyPr/>
        <a:lstStyle/>
        <a:p>
          <a:endParaRPr lang="en-US" dirty="0"/>
        </a:p>
      </dgm:t>
    </dgm:pt>
    <dgm:pt modelId="{A9EE8266-1D1C-4561-B73B-0E496A4189DB}" type="sibTrans" cxnId="{ABADD021-8946-47F8-8607-5F6ABB852502}">
      <dgm:prSet/>
      <dgm:spPr/>
      <dgm:t>
        <a:bodyPr/>
        <a:lstStyle/>
        <a:p>
          <a:endParaRPr lang="en-US"/>
        </a:p>
      </dgm:t>
    </dgm:pt>
    <dgm:pt modelId="{D88CFEB0-12D9-43B5-941B-03B578E60741}">
      <dgm:prSet phldrT="[Text]" custT="1"/>
      <dgm:spPr/>
      <dgm:t>
        <a:bodyPr/>
        <a:lstStyle/>
        <a:p>
          <a:pPr algn="l"/>
          <a:r>
            <a:rPr lang="en-GB" sz="2000" b="1" dirty="0" smtClean="0"/>
            <a:t>Brain: internal senses</a:t>
          </a:r>
        </a:p>
        <a:p>
          <a:pPr algn="l"/>
          <a:r>
            <a:rPr lang="en-GB" sz="2000" b="1" dirty="0" smtClean="0"/>
            <a:t>Other organs</a:t>
          </a:r>
          <a:endParaRPr lang="en-US" sz="2000" b="1" dirty="0"/>
        </a:p>
      </dgm:t>
    </dgm:pt>
    <dgm:pt modelId="{55B7C042-23F2-4E96-BE60-09D6B4E1FE8C}" type="parTrans" cxnId="{76236C55-1154-4BAC-8829-4243E0075A8B}">
      <dgm:prSet/>
      <dgm:spPr/>
      <dgm:t>
        <a:bodyPr/>
        <a:lstStyle/>
        <a:p>
          <a:endParaRPr lang="en-US" dirty="0"/>
        </a:p>
      </dgm:t>
    </dgm:pt>
    <dgm:pt modelId="{B10FA082-314E-41F2-A5A3-6364BB30FD31}" type="sibTrans" cxnId="{76236C55-1154-4BAC-8829-4243E0075A8B}">
      <dgm:prSet/>
      <dgm:spPr/>
      <dgm:t>
        <a:bodyPr/>
        <a:lstStyle/>
        <a:p>
          <a:endParaRPr lang="en-US"/>
        </a:p>
      </dgm:t>
    </dgm:pt>
    <dgm:pt modelId="{D5E22687-39E2-45A5-8265-727F2D9E1FF6}">
      <dgm:prSet phldrT="[Text]" custT="1"/>
      <dgm:spPr/>
      <dgm:t>
        <a:bodyPr/>
        <a:lstStyle/>
        <a:p>
          <a:r>
            <a:rPr lang="en-GB" sz="2400" b="1" dirty="0" smtClean="0"/>
            <a:t>SOUL</a:t>
          </a:r>
          <a:endParaRPr lang="en-US" sz="2400" b="1" dirty="0"/>
        </a:p>
      </dgm:t>
    </dgm:pt>
    <dgm:pt modelId="{E7E1EA87-87A8-4BD9-9459-7E4438B04339}" type="parTrans" cxnId="{732B45CA-B71E-4154-B886-3F76ACBC9A8F}">
      <dgm:prSet/>
      <dgm:spPr/>
      <dgm:t>
        <a:bodyPr/>
        <a:lstStyle/>
        <a:p>
          <a:endParaRPr lang="en-US" dirty="0"/>
        </a:p>
      </dgm:t>
    </dgm:pt>
    <dgm:pt modelId="{1865CCEA-A674-485A-A1E7-586FBA62D529}" type="sibTrans" cxnId="{732B45CA-B71E-4154-B886-3F76ACBC9A8F}">
      <dgm:prSet/>
      <dgm:spPr/>
      <dgm:t>
        <a:bodyPr/>
        <a:lstStyle/>
        <a:p>
          <a:endParaRPr lang="en-US"/>
        </a:p>
      </dgm:t>
    </dgm:pt>
    <dgm:pt modelId="{49EC56BA-9A5E-4CC3-A71C-6919EA365C04}">
      <dgm:prSet phldrT="[Text]" custT="1"/>
      <dgm:spPr/>
      <dgm:t>
        <a:bodyPr/>
        <a:lstStyle/>
        <a:p>
          <a:r>
            <a:rPr lang="en-GB" sz="2000" b="1" dirty="0" smtClean="0"/>
            <a:t>INTELLECT</a:t>
          </a:r>
          <a:endParaRPr lang="en-US" sz="2000" b="1" dirty="0"/>
        </a:p>
      </dgm:t>
    </dgm:pt>
    <dgm:pt modelId="{B5054C1D-2C9F-421F-B236-093DDE01763D}" type="parTrans" cxnId="{D9A6ED28-018E-4EAF-81C3-DCB414755E72}">
      <dgm:prSet/>
      <dgm:spPr/>
      <dgm:t>
        <a:bodyPr/>
        <a:lstStyle/>
        <a:p>
          <a:endParaRPr lang="en-US" dirty="0"/>
        </a:p>
      </dgm:t>
    </dgm:pt>
    <dgm:pt modelId="{91A2C314-BADF-46D4-AD8C-B2973342B487}" type="sibTrans" cxnId="{D9A6ED28-018E-4EAF-81C3-DCB414755E72}">
      <dgm:prSet/>
      <dgm:spPr/>
      <dgm:t>
        <a:bodyPr/>
        <a:lstStyle/>
        <a:p>
          <a:endParaRPr lang="en-US"/>
        </a:p>
      </dgm:t>
    </dgm:pt>
    <dgm:pt modelId="{026C8A8E-9E73-42A1-BC4A-08052DFF203D}">
      <dgm:prSet custT="1"/>
      <dgm:spPr/>
      <dgm:t>
        <a:bodyPr/>
        <a:lstStyle/>
        <a:p>
          <a:r>
            <a:rPr lang="en-US" sz="2400" b="1" dirty="0" smtClean="0"/>
            <a:t>WILL</a:t>
          </a:r>
          <a:endParaRPr lang="en-US" sz="2400" b="1" dirty="0"/>
        </a:p>
      </dgm:t>
    </dgm:pt>
    <dgm:pt modelId="{8CEBF93A-F729-44B3-B2CC-B900A3FA66DD}" type="parTrans" cxnId="{87D8E6F9-3B2F-4738-8B7C-A1242C3CA721}">
      <dgm:prSet/>
      <dgm:spPr/>
      <dgm:t>
        <a:bodyPr/>
        <a:lstStyle/>
        <a:p>
          <a:endParaRPr lang="en-US"/>
        </a:p>
      </dgm:t>
    </dgm:pt>
    <dgm:pt modelId="{D00F1EB4-4234-458F-8FB5-58E2BBDC874F}" type="sibTrans" cxnId="{87D8E6F9-3B2F-4738-8B7C-A1242C3CA721}">
      <dgm:prSet/>
      <dgm:spPr/>
      <dgm:t>
        <a:bodyPr/>
        <a:lstStyle/>
        <a:p>
          <a:endParaRPr lang="en-US"/>
        </a:p>
      </dgm:t>
    </dgm:pt>
    <dgm:pt modelId="{AC42AEED-3254-41F4-B304-8700F5E08ACF}" type="pres">
      <dgm:prSet presAssocID="{B830B3C5-2F84-48CC-94F7-588FF8FF57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13B687-9035-4170-8FB3-DFC230AD7697}" type="pres">
      <dgm:prSet presAssocID="{603961F5-1217-4FB7-83F6-89CAD1DC4C36}" presName="hierRoot1" presStyleCnt="0"/>
      <dgm:spPr/>
    </dgm:pt>
    <dgm:pt modelId="{FCCD8B9D-9D45-422C-A033-5BA2CA6AAB78}" type="pres">
      <dgm:prSet presAssocID="{603961F5-1217-4FB7-83F6-89CAD1DC4C36}" presName="composite" presStyleCnt="0"/>
      <dgm:spPr/>
    </dgm:pt>
    <dgm:pt modelId="{EAB1FF41-5434-45FF-9F47-B56652A415BE}" type="pres">
      <dgm:prSet presAssocID="{603961F5-1217-4FB7-83F6-89CAD1DC4C36}" presName="background" presStyleLbl="node0" presStyleIdx="0" presStyleCnt="1"/>
      <dgm:spPr/>
    </dgm:pt>
    <dgm:pt modelId="{8BB1C335-3424-4F9B-9324-CB41F6B101A7}" type="pres">
      <dgm:prSet presAssocID="{603961F5-1217-4FB7-83F6-89CAD1DC4C3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C4DF3E-DDF0-4C1B-A601-2520F9E0FA19}" type="pres">
      <dgm:prSet presAssocID="{603961F5-1217-4FB7-83F6-89CAD1DC4C36}" presName="hierChild2" presStyleCnt="0"/>
      <dgm:spPr/>
    </dgm:pt>
    <dgm:pt modelId="{CAAE7ECF-4483-4D19-BD73-5CA885E96D45}" type="pres">
      <dgm:prSet presAssocID="{C9161CC0-08C6-42FC-99ED-93FC70E780D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FA98AB4-91D2-42CB-80F2-504D05D2CE2D}" type="pres">
      <dgm:prSet presAssocID="{DB128598-7FB6-4246-8C4D-17C9A2019CD1}" presName="hierRoot2" presStyleCnt="0"/>
      <dgm:spPr/>
    </dgm:pt>
    <dgm:pt modelId="{5D5D2CD0-1F9A-4197-84EA-7AABA440F007}" type="pres">
      <dgm:prSet presAssocID="{DB128598-7FB6-4246-8C4D-17C9A2019CD1}" presName="composite2" presStyleCnt="0"/>
      <dgm:spPr/>
    </dgm:pt>
    <dgm:pt modelId="{C16A4108-C75C-4A7A-A4FB-0989A192C89C}" type="pres">
      <dgm:prSet presAssocID="{DB128598-7FB6-4246-8C4D-17C9A2019CD1}" presName="background2" presStyleLbl="node2" presStyleIdx="0" presStyleCnt="2"/>
      <dgm:spPr/>
    </dgm:pt>
    <dgm:pt modelId="{276C1930-3D26-41E2-861B-E13032406CE8}" type="pres">
      <dgm:prSet presAssocID="{DB128598-7FB6-4246-8C4D-17C9A2019CD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DE140-65C5-4E81-8876-4CCB96BDDA6B}" type="pres">
      <dgm:prSet presAssocID="{DB128598-7FB6-4246-8C4D-17C9A2019CD1}" presName="hierChild3" presStyleCnt="0"/>
      <dgm:spPr/>
    </dgm:pt>
    <dgm:pt modelId="{0B2F8EC5-F871-4F45-B967-4BB0721CF6AF}" type="pres">
      <dgm:prSet presAssocID="{C51C5750-4F5D-4E74-9D7D-06156BEFD29A}" presName="Name17" presStyleLbl="parChTrans1D3" presStyleIdx="0" presStyleCnt="4"/>
      <dgm:spPr/>
      <dgm:t>
        <a:bodyPr/>
        <a:lstStyle/>
        <a:p>
          <a:endParaRPr lang="en-US"/>
        </a:p>
      </dgm:t>
    </dgm:pt>
    <dgm:pt modelId="{15205B4C-8479-493B-A4B1-2241937E2157}" type="pres">
      <dgm:prSet presAssocID="{6CF49468-F1E0-407B-A002-A9B502E2C782}" presName="hierRoot3" presStyleCnt="0"/>
      <dgm:spPr/>
    </dgm:pt>
    <dgm:pt modelId="{0D082196-D47A-482E-A52C-1DB39530A966}" type="pres">
      <dgm:prSet presAssocID="{6CF49468-F1E0-407B-A002-A9B502E2C782}" presName="composite3" presStyleCnt="0"/>
      <dgm:spPr/>
    </dgm:pt>
    <dgm:pt modelId="{655226F5-2CDD-44EE-BA7F-9B33B0DD25D1}" type="pres">
      <dgm:prSet presAssocID="{6CF49468-F1E0-407B-A002-A9B502E2C782}" presName="background3" presStyleLbl="node3" presStyleIdx="0" presStyleCnt="4"/>
      <dgm:spPr/>
    </dgm:pt>
    <dgm:pt modelId="{00DE2DE7-4EE4-4F71-990F-54D497D047ED}" type="pres">
      <dgm:prSet presAssocID="{6CF49468-F1E0-407B-A002-A9B502E2C782}" presName="text3" presStyleLbl="fgAcc3" presStyleIdx="0" presStyleCnt="4" custScaleY="1239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CE8693-9DAE-422C-8695-A1FD7FEEC5D9}" type="pres">
      <dgm:prSet presAssocID="{6CF49468-F1E0-407B-A002-A9B502E2C782}" presName="hierChild4" presStyleCnt="0"/>
      <dgm:spPr/>
    </dgm:pt>
    <dgm:pt modelId="{B4A5DFE3-BD5A-4A3A-8BCD-A3C11EBC61B8}" type="pres">
      <dgm:prSet presAssocID="{55B7C042-23F2-4E96-BE60-09D6B4E1FE8C}" presName="Name17" presStyleLbl="parChTrans1D3" presStyleIdx="1" presStyleCnt="4"/>
      <dgm:spPr/>
      <dgm:t>
        <a:bodyPr/>
        <a:lstStyle/>
        <a:p>
          <a:endParaRPr lang="en-US"/>
        </a:p>
      </dgm:t>
    </dgm:pt>
    <dgm:pt modelId="{3F62AA48-A591-417D-9E63-D8B3D7B65426}" type="pres">
      <dgm:prSet presAssocID="{D88CFEB0-12D9-43B5-941B-03B578E60741}" presName="hierRoot3" presStyleCnt="0"/>
      <dgm:spPr/>
    </dgm:pt>
    <dgm:pt modelId="{99BE53F5-02D5-43A0-B186-79BDFE88922F}" type="pres">
      <dgm:prSet presAssocID="{D88CFEB0-12D9-43B5-941B-03B578E60741}" presName="composite3" presStyleCnt="0"/>
      <dgm:spPr/>
    </dgm:pt>
    <dgm:pt modelId="{ADE50DFE-B808-4A6C-B28F-9ECA223DA193}" type="pres">
      <dgm:prSet presAssocID="{D88CFEB0-12D9-43B5-941B-03B578E60741}" presName="background3" presStyleLbl="node3" presStyleIdx="1" presStyleCnt="4"/>
      <dgm:spPr/>
    </dgm:pt>
    <dgm:pt modelId="{4BB649A9-C0CA-40D0-AFDF-4C6F8DD63133}" type="pres">
      <dgm:prSet presAssocID="{D88CFEB0-12D9-43B5-941B-03B578E60741}" presName="text3" presStyleLbl="fgAcc3" presStyleIdx="1" presStyleCnt="4" custScaleY="151849" custLinFactNeighborX="3747" custLinFactNeighborY="104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4CADBF-4E39-4AB5-AE75-9F7C465767C0}" type="pres">
      <dgm:prSet presAssocID="{D88CFEB0-12D9-43B5-941B-03B578E60741}" presName="hierChild4" presStyleCnt="0"/>
      <dgm:spPr/>
    </dgm:pt>
    <dgm:pt modelId="{7E46A8DA-554E-4149-863D-6E5EBE185660}" type="pres">
      <dgm:prSet presAssocID="{E7E1EA87-87A8-4BD9-9459-7E4438B0433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33464F8-178E-4847-806C-F2F58647AF79}" type="pres">
      <dgm:prSet presAssocID="{D5E22687-39E2-45A5-8265-727F2D9E1FF6}" presName="hierRoot2" presStyleCnt="0"/>
      <dgm:spPr/>
    </dgm:pt>
    <dgm:pt modelId="{01420888-BD8C-4E8F-BB24-ADE844A0A05F}" type="pres">
      <dgm:prSet presAssocID="{D5E22687-39E2-45A5-8265-727F2D9E1FF6}" presName="composite2" presStyleCnt="0"/>
      <dgm:spPr/>
    </dgm:pt>
    <dgm:pt modelId="{4AF9F4F5-6A9A-4AF1-A56B-F3FD5F81BF74}" type="pres">
      <dgm:prSet presAssocID="{D5E22687-39E2-45A5-8265-727F2D9E1FF6}" presName="background2" presStyleLbl="node2" presStyleIdx="1" presStyleCnt="2"/>
      <dgm:spPr/>
    </dgm:pt>
    <dgm:pt modelId="{E5AC6851-00CC-4142-B3B6-5FCDFE0CA5C8}" type="pres">
      <dgm:prSet presAssocID="{D5E22687-39E2-45A5-8265-727F2D9E1FF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7A2E4-ED99-4A5A-8550-875619F69AC7}" type="pres">
      <dgm:prSet presAssocID="{D5E22687-39E2-45A5-8265-727F2D9E1FF6}" presName="hierChild3" presStyleCnt="0"/>
      <dgm:spPr/>
    </dgm:pt>
    <dgm:pt modelId="{9DDEE5B5-A527-403E-AA5C-055B7E4E393E}" type="pres">
      <dgm:prSet presAssocID="{B5054C1D-2C9F-421F-B236-093DDE01763D}" presName="Name17" presStyleLbl="parChTrans1D3" presStyleIdx="2" presStyleCnt="4"/>
      <dgm:spPr/>
      <dgm:t>
        <a:bodyPr/>
        <a:lstStyle/>
        <a:p>
          <a:endParaRPr lang="en-US"/>
        </a:p>
      </dgm:t>
    </dgm:pt>
    <dgm:pt modelId="{8CC57487-9CF2-4D6A-8AD8-FBB536A6A6CD}" type="pres">
      <dgm:prSet presAssocID="{49EC56BA-9A5E-4CC3-A71C-6919EA365C04}" presName="hierRoot3" presStyleCnt="0"/>
      <dgm:spPr/>
    </dgm:pt>
    <dgm:pt modelId="{DA5762F7-12CB-48B0-933C-AEB3E5686E10}" type="pres">
      <dgm:prSet presAssocID="{49EC56BA-9A5E-4CC3-A71C-6919EA365C04}" presName="composite3" presStyleCnt="0"/>
      <dgm:spPr/>
    </dgm:pt>
    <dgm:pt modelId="{76AD1A5C-F14A-4CBD-9F41-36BD4596BE6C}" type="pres">
      <dgm:prSet presAssocID="{49EC56BA-9A5E-4CC3-A71C-6919EA365C04}" presName="background3" presStyleLbl="node3" presStyleIdx="2" presStyleCnt="4"/>
      <dgm:spPr/>
    </dgm:pt>
    <dgm:pt modelId="{63C66FB9-E745-48D7-943D-0DADE6170DAB}" type="pres">
      <dgm:prSet presAssocID="{49EC56BA-9A5E-4CC3-A71C-6919EA365C04}" presName="text3" presStyleLbl="fgAcc3" presStyleIdx="2" presStyleCnt="4" custScaleX="1156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1C97EF-E99B-436C-BF48-9C2CE528E350}" type="pres">
      <dgm:prSet presAssocID="{49EC56BA-9A5E-4CC3-A71C-6919EA365C04}" presName="hierChild4" presStyleCnt="0"/>
      <dgm:spPr/>
    </dgm:pt>
    <dgm:pt modelId="{BAED7134-65F6-4B3B-BF50-49A17C333D63}" type="pres">
      <dgm:prSet presAssocID="{8CEBF93A-F729-44B3-B2CC-B900A3FA66DD}" presName="Name17" presStyleLbl="parChTrans1D3" presStyleIdx="3" presStyleCnt="4"/>
      <dgm:spPr/>
      <dgm:t>
        <a:bodyPr/>
        <a:lstStyle/>
        <a:p>
          <a:endParaRPr lang="en-US"/>
        </a:p>
      </dgm:t>
    </dgm:pt>
    <dgm:pt modelId="{06C2BD91-7C1B-4AD9-9956-434D4EA6979B}" type="pres">
      <dgm:prSet presAssocID="{026C8A8E-9E73-42A1-BC4A-08052DFF203D}" presName="hierRoot3" presStyleCnt="0"/>
      <dgm:spPr/>
    </dgm:pt>
    <dgm:pt modelId="{0B07782C-9373-43D4-A7B9-D5438E689D1F}" type="pres">
      <dgm:prSet presAssocID="{026C8A8E-9E73-42A1-BC4A-08052DFF203D}" presName="composite3" presStyleCnt="0"/>
      <dgm:spPr/>
    </dgm:pt>
    <dgm:pt modelId="{793E6C29-1629-465A-B355-692E6F4700BE}" type="pres">
      <dgm:prSet presAssocID="{026C8A8E-9E73-42A1-BC4A-08052DFF203D}" presName="background3" presStyleLbl="node3" presStyleIdx="3" presStyleCnt="4"/>
      <dgm:spPr/>
    </dgm:pt>
    <dgm:pt modelId="{F3421146-0F9D-4083-9D53-52AF741B9618}" type="pres">
      <dgm:prSet presAssocID="{026C8A8E-9E73-42A1-BC4A-08052DFF203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253D8F-31AA-4E1E-A519-24F94D14B98F}" type="pres">
      <dgm:prSet presAssocID="{026C8A8E-9E73-42A1-BC4A-08052DFF203D}" presName="hierChild4" presStyleCnt="0"/>
      <dgm:spPr/>
    </dgm:pt>
  </dgm:ptLst>
  <dgm:cxnLst>
    <dgm:cxn modelId="{25C452CB-FBC2-4D6A-96B7-ABFDEB45CD58}" type="presOf" srcId="{B830B3C5-2F84-48CC-94F7-588FF8FF5733}" destId="{AC42AEED-3254-41F4-B304-8700F5E08ACF}" srcOrd="0" destOrd="0" presId="urn:microsoft.com/office/officeart/2005/8/layout/hierarchy1"/>
    <dgm:cxn modelId="{5B646251-096F-476B-99AB-E2F252249810}" type="presOf" srcId="{DB128598-7FB6-4246-8C4D-17C9A2019CD1}" destId="{276C1930-3D26-41E2-861B-E13032406CE8}" srcOrd="0" destOrd="0" presId="urn:microsoft.com/office/officeart/2005/8/layout/hierarchy1"/>
    <dgm:cxn modelId="{663233C3-0428-4C09-AD28-15A149DEDC65}" type="presOf" srcId="{C51C5750-4F5D-4E74-9D7D-06156BEFD29A}" destId="{0B2F8EC5-F871-4F45-B967-4BB0721CF6AF}" srcOrd="0" destOrd="0" presId="urn:microsoft.com/office/officeart/2005/8/layout/hierarchy1"/>
    <dgm:cxn modelId="{3532AD41-9169-4CAE-A1F2-C909067E8CC6}" type="presOf" srcId="{6CF49468-F1E0-407B-A002-A9B502E2C782}" destId="{00DE2DE7-4EE4-4F71-990F-54D497D047ED}" srcOrd="0" destOrd="0" presId="urn:microsoft.com/office/officeart/2005/8/layout/hierarchy1"/>
    <dgm:cxn modelId="{6E5A0756-1CB8-4FD6-910D-0E41603ECF30}" type="presOf" srcId="{603961F5-1217-4FB7-83F6-89CAD1DC4C36}" destId="{8BB1C335-3424-4F9B-9324-CB41F6B101A7}" srcOrd="0" destOrd="0" presId="urn:microsoft.com/office/officeart/2005/8/layout/hierarchy1"/>
    <dgm:cxn modelId="{87D8E6F9-3B2F-4738-8B7C-A1242C3CA721}" srcId="{D5E22687-39E2-45A5-8265-727F2D9E1FF6}" destId="{026C8A8E-9E73-42A1-BC4A-08052DFF203D}" srcOrd="1" destOrd="0" parTransId="{8CEBF93A-F729-44B3-B2CC-B900A3FA66DD}" sibTransId="{D00F1EB4-4234-458F-8FB5-58E2BBDC874F}"/>
    <dgm:cxn modelId="{D9A6ED28-018E-4EAF-81C3-DCB414755E72}" srcId="{D5E22687-39E2-45A5-8265-727F2D9E1FF6}" destId="{49EC56BA-9A5E-4CC3-A71C-6919EA365C04}" srcOrd="0" destOrd="0" parTransId="{B5054C1D-2C9F-421F-B236-093DDE01763D}" sibTransId="{91A2C314-BADF-46D4-AD8C-B2973342B487}"/>
    <dgm:cxn modelId="{732B45CA-B71E-4154-B886-3F76ACBC9A8F}" srcId="{603961F5-1217-4FB7-83F6-89CAD1DC4C36}" destId="{D5E22687-39E2-45A5-8265-727F2D9E1FF6}" srcOrd="1" destOrd="0" parTransId="{E7E1EA87-87A8-4BD9-9459-7E4438B04339}" sibTransId="{1865CCEA-A674-485A-A1E7-586FBA62D529}"/>
    <dgm:cxn modelId="{60B9CDD6-169C-414E-A426-068E4B997A89}" srcId="{B830B3C5-2F84-48CC-94F7-588FF8FF5733}" destId="{603961F5-1217-4FB7-83F6-89CAD1DC4C36}" srcOrd="0" destOrd="0" parTransId="{EC984059-D97B-46A8-A81B-16D4B3666DC1}" sibTransId="{EF166704-F0AE-4CCD-8CBC-76A92B500AED}"/>
    <dgm:cxn modelId="{6CBED6B6-60DD-41D5-BDEC-724F82A6FEA1}" type="presOf" srcId="{49EC56BA-9A5E-4CC3-A71C-6919EA365C04}" destId="{63C66FB9-E745-48D7-943D-0DADE6170DAB}" srcOrd="0" destOrd="0" presId="urn:microsoft.com/office/officeart/2005/8/layout/hierarchy1"/>
    <dgm:cxn modelId="{ABADD021-8946-47F8-8607-5F6ABB852502}" srcId="{DB128598-7FB6-4246-8C4D-17C9A2019CD1}" destId="{6CF49468-F1E0-407B-A002-A9B502E2C782}" srcOrd="0" destOrd="0" parTransId="{C51C5750-4F5D-4E74-9D7D-06156BEFD29A}" sibTransId="{A9EE8266-1D1C-4561-B73B-0E496A4189DB}"/>
    <dgm:cxn modelId="{CD6C50D3-8255-4B1E-89AE-B42490D61A18}" type="presOf" srcId="{D88CFEB0-12D9-43B5-941B-03B578E60741}" destId="{4BB649A9-C0CA-40D0-AFDF-4C6F8DD63133}" srcOrd="0" destOrd="0" presId="urn:microsoft.com/office/officeart/2005/8/layout/hierarchy1"/>
    <dgm:cxn modelId="{B6C362E3-B85E-4267-9233-E49176042FE2}" type="presOf" srcId="{026C8A8E-9E73-42A1-BC4A-08052DFF203D}" destId="{F3421146-0F9D-4083-9D53-52AF741B9618}" srcOrd="0" destOrd="0" presId="urn:microsoft.com/office/officeart/2005/8/layout/hierarchy1"/>
    <dgm:cxn modelId="{8717CB13-2A4E-4C92-85FB-778A0D05D08D}" type="presOf" srcId="{8CEBF93A-F729-44B3-B2CC-B900A3FA66DD}" destId="{BAED7134-65F6-4B3B-BF50-49A17C333D63}" srcOrd="0" destOrd="0" presId="urn:microsoft.com/office/officeart/2005/8/layout/hierarchy1"/>
    <dgm:cxn modelId="{76236C55-1154-4BAC-8829-4243E0075A8B}" srcId="{DB128598-7FB6-4246-8C4D-17C9A2019CD1}" destId="{D88CFEB0-12D9-43B5-941B-03B578E60741}" srcOrd="1" destOrd="0" parTransId="{55B7C042-23F2-4E96-BE60-09D6B4E1FE8C}" sibTransId="{B10FA082-314E-41F2-A5A3-6364BB30FD31}"/>
    <dgm:cxn modelId="{565D7AF9-781E-470E-9F79-1CB53296D70B}" type="presOf" srcId="{D5E22687-39E2-45A5-8265-727F2D9E1FF6}" destId="{E5AC6851-00CC-4142-B3B6-5FCDFE0CA5C8}" srcOrd="0" destOrd="0" presId="urn:microsoft.com/office/officeart/2005/8/layout/hierarchy1"/>
    <dgm:cxn modelId="{EA7BD484-C39B-4A72-82C8-DDD9AA5EBBAA}" type="presOf" srcId="{55B7C042-23F2-4E96-BE60-09D6B4E1FE8C}" destId="{B4A5DFE3-BD5A-4A3A-8BCD-A3C11EBC61B8}" srcOrd="0" destOrd="0" presId="urn:microsoft.com/office/officeart/2005/8/layout/hierarchy1"/>
    <dgm:cxn modelId="{B9BB648F-B233-4860-AAFC-A14BEECB80EB}" srcId="{603961F5-1217-4FB7-83F6-89CAD1DC4C36}" destId="{DB128598-7FB6-4246-8C4D-17C9A2019CD1}" srcOrd="0" destOrd="0" parTransId="{C9161CC0-08C6-42FC-99ED-93FC70E780D3}" sibTransId="{A158A8AE-94B0-4F83-AF12-E6318068CA7E}"/>
    <dgm:cxn modelId="{0980C0BB-52DE-43D4-AAA3-5767C85EA12F}" type="presOf" srcId="{C9161CC0-08C6-42FC-99ED-93FC70E780D3}" destId="{CAAE7ECF-4483-4D19-BD73-5CA885E96D45}" srcOrd="0" destOrd="0" presId="urn:microsoft.com/office/officeart/2005/8/layout/hierarchy1"/>
    <dgm:cxn modelId="{ED33B1D0-3972-4B51-B0E1-2E74F74E03C6}" type="presOf" srcId="{B5054C1D-2C9F-421F-B236-093DDE01763D}" destId="{9DDEE5B5-A527-403E-AA5C-055B7E4E393E}" srcOrd="0" destOrd="0" presId="urn:microsoft.com/office/officeart/2005/8/layout/hierarchy1"/>
    <dgm:cxn modelId="{2050C73D-B2C5-4454-BAFB-4E9EE2A84305}" type="presOf" srcId="{E7E1EA87-87A8-4BD9-9459-7E4438B04339}" destId="{7E46A8DA-554E-4149-863D-6E5EBE185660}" srcOrd="0" destOrd="0" presId="urn:microsoft.com/office/officeart/2005/8/layout/hierarchy1"/>
    <dgm:cxn modelId="{706A2506-C171-4A62-BA31-DE372E4B30C4}" type="presParOf" srcId="{AC42AEED-3254-41F4-B304-8700F5E08ACF}" destId="{EC13B687-9035-4170-8FB3-DFC230AD7697}" srcOrd="0" destOrd="0" presId="urn:microsoft.com/office/officeart/2005/8/layout/hierarchy1"/>
    <dgm:cxn modelId="{AC7BF0F2-73A9-4D00-82F2-0B8D53332A50}" type="presParOf" srcId="{EC13B687-9035-4170-8FB3-DFC230AD7697}" destId="{FCCD8B9D-9D45-422C-A033-5BA2CA6AAB78}" srcOrd="0" destOrd="0" presId="urn:microsoft.com/office/officeart/2005/8/layout/hierarchy1"/>
    <dgm:cxn modelId="{D5A598AC-4413-40F8-A278-9CF8912D321D}" type="presParOf" srcId="{FCCD8B9D-9D45-422C-A033-5BA2CA6AAB78}" destId="{EAB1FF41-5434-45FF-9F47-B56652A415BE}" srcOrd="0" destOrd="0" presId="urn:microsoft.com/office/officeart/2005/8/layout/hierarchy1"/>
    <dgm:cxn modelId="{A7302DE3-836E-40DB-A300-13FE1EBB624C}" type="presParOf" srcId="{FCCD8B9D-9D45-422C-A033-5BA2CA6AAB78}" destId="{8BB1C335-3424-4F9B-9324-CB41F6B101A7}" srcOrd="1" destOrd="0" presId="urn:microsoft.com/office/officeart/2005/8/layout/hierarchy1"/>
    <dgm:cxn modelId="{5E553F10-42E7-4B21-B4EA-114A71B44297}" type="presParOf" srcId="{EC13B687-9035-4170-8FB3-DFC230AD7697}" destId="{30C4DF3E-DDF0-4C1B-A601-2520F9E0FA19}" srcOrd="1" destOrd="0" presId="urn:microsoft.com/office/officeart/2005/8/layout/hierarchy1"/>
    <dgm:cxn modelId="{E00D4CA3-1F49-42B3-B118-A0469E2CDDFB}" type="presParOf" srcId="{30C4DF3E-DDF0-4C1B-A601-2520F9E0FA19}" destId="{CAAE7ECF-4483-4D19-BD73-5CA885E96D45}" srcOrd="0" destOrd="0" presId="urn:microsoft.com/office/officeart/2005/8/layout/hierarchy1"/>
    <dgm:cxn modelId="{233F4CCF-BA57-48FB-8D09-9591253F38F2}" type="presParOf" srcId="{30C4DF3E-DDF0-4C1B-A601-2520F9E0FA19}" destId="{AFA98AB4-91D2-42CB-80F2-504D05D2CE2D}" srcOrd="1" destOrd="0" presId="urn:microsoft.com/office/officeart/2005/8/layout/hierarchy1"/>
    <dgm:cxn modelId="{265C5128-E743-4B07-8780-CBF17EAB9059}" type="presParOf" srcId="{AFA98AB4-91D2-42CB-80F2-504D05D2CE2D}" destId="{5D5D2CD0-1F9A-4197-84EA-7AABA440F007}" srcOrd="0" destOrd="0" presId="urn:microsoft.com/office/officeart/2005/8/layout/hierarchy1"/>
    <dgm:cxn modelId="{492A3EF9-53DE-455F-A298-2C44228DF091}" type="presParOf" srcId="{5D5D2CD0-1F9A-4197-84EA-7AABA440F007}" destId="{C16A4108-C75C-4A7A-A4FB-0989A192C89C}" srcOrd="0" destOrd="0" presId="urn:microsoft.com/office/officeart/2005/8/layout/hierarchy1"/>
    <dgm:cxn modelId="{01B6FD14-EE76-42D3-88D2-40D5E9D9A388}" type="presParOf" srcId="{5D5D2CD0-1F9A-4197-84EA-7AABA440F007}" destId="{276C1930-3D26-41E2-861B-E13032406CE8}" srcOrd="1" destOrd="0" presId="urn:microsoft.com/office/officeart/2005/8/layout/hierarchy1"/>
    <dgm:cxn modelId="{92717A17-348E-4ABF-BC4D-AFC4FF9B86CE}" type="presParOf" srcId="{AFA98AB4-91D2-42CB-80F2-504D05D2CE2D}" destId="{731DE140-65C5-4E81-8876-4CCB96BDDA6B}" srcOrd="1" destOrd="0" presId="urn:microsoft.com/office/officeart/2005/8/layout/hierarchy1"/>
    <dgm:cxn modelId="{3DC5A563-48CA-47F5-B5B6-5919AD60224C}" type="presParOf" srcId="{731DE140-65C5-4E81-8876-4CCB96BDDA6B}" destId="{0B2F8EC5-F871-4F45-B967-4BB0721CF6AF}" srcOrd="0" destOrd="0" presId="urn:microsoft.com/office/officeart/2005/8/layout/hierarchy1"/>
    <dgm:cxn modelId="{711EDA62-ECDB-4415-9615-82AF10AE45C6}" type="presParOf" srcId="{731DE140-65C5-4E81-8876-4CCB96BDDA6B}" destId="{15205B4C-8479-493B-A4B1-2241937E2157}" srcOrd="1" destOrd="0" presId="urn:microsoft.com/office/officeart/2005/8/layout/hierarchy1"/>
    <dgm:cxn modelId="{A3B1B808-82C0-4586-8335-DDDA2151FAE6}" type="presParOf" srcId="{15205B4C-8479-493B-A4B1-2241937E2157}" destId="{0D082196-D47A-482E-A52C-1DB39530A966}" srcOrd="0" destOrd="0" presId="urn:microsoft.com/office/officeart/2005/8/layout/hierarchy1"/>
    <dgm:cxn modelId="{DA7DE44E-4947-4B66-A21F-6B9956DFFDB6}" type="presParOf" srcId="{0D082196-D47A-482E-A52C-1DB39530A966}" destId="{655226F5-2CDD-44EE-BA7F-9B33B0DD25D1}" srcOrd="0" destOrd="0" presId="urn:microsoft.com/office/officeart/2005/8/layout/hierarchy1"/>
    <dgm:cxn modelId="{0F971B6E-2399-4AC8-9917-B6D0230F6C57}" type="presParOf" srcId="{0D082196-D47A-482E-A52C-1DB39530A966}" destId="{00DE2DE7-4EE4-4F71-990F-54D497D047ED}" srcOrd="1" destOrd="0" presId="urn:microsoft.com/office/officeart/2005/8/layout/hierarchy1"/>
    <dgm:cxn modelId="{75ADFC86-2F30-4E21-9616-E025EE8584FD}" type="presParOf" srcId="{15205B4C-8479-493B-A4B1-2241937E2157}" destId="{EBCE8693-9DAE-422C-8695-A1FD7FEEC5D9}" srcOrd="1" destOrd="0" presId="urn:microsoft.com/office/officeart/2005/8/layout/hierarchy1"/>
    <dgm:cxn modelId="{2309D600-A59D-4053-A1B1-670A46183871}" type="presParOf" srcId="{731DE140-65C5-4E81-8876-4CCB96BDDA6B}" destId="{B4A5DFE3-BD5A-4A3A-8BCD-A3C11EBC61B8}" srcOrd="2" destOrd="0" presId="urn:microsoft.com/office/officeart/2005/8/layout/hierarchy1"/>
    <dgm:cxn modelId="{5BA318DB-9176-4797-AC33-AB097E1523DC}" type="presParOf" srcId="{731DE140-65C5-4E81-8876-4CCB96BDDA6B}" destId="{3F62AA48-A591-417D-9E63-D8B3D7B65426}" srcOrd="3" destOrd="0" presId="urn:microsoft.com/office/officeart/2005/8/layout/hierarchy1"/>
    <dgm:cxn modelId="{4495B194-E611-49EF-AA30-267C49F418D1}" type="presParOf" srcId="{3F62AA48-A591-417D-9E63-D8B3D7B65426}" destId="{99BE53F5-02D5-43A0-B186-79BDFE88922F}" srcOrd="0" destOrd="0" presId="urn:microsoft.com/office/officeart/2005/8/layout/hierarchy1"/>
    <dgm:cxn modelId="{5239E489-3947-4B19-A205-108E45F993CA}" type="presParOf" srcId="{99BE53F5-02D5-43A0-B186-79BDFE88922F}" destId="{ADE50DFE-B808-4A6C-B28F-9ECA223DA193}" srcOrd="0" destOrd="0" presId="urn:microsoft.com/office/officeart/2005/8/layout/hierarchy1"/>
    <dgm:cxn modelId="{EDC1F048-9E24-4120-A26E-A18C4770630F}" type="presParOf" srcId="{99BE53F5-02D5-43A0-B186-79BDFE88922F}" destId="{4BB649A9-C0CA-40D0-AFDF-4C6F8DD63133}" srcOrd="1" destOrd="0" presId="urn:microsoft.com/office/officeart/2005/8/layout/hierarchy1"/>
    <dgm:cxn modelId="{DD810350-73D4-486B-AC31-39DF08C1DE6B}" type="presParOf" srcId="{3F62AA48-A591-417D-9E63-D8B3D7B65426}" destId="{894CADBF-4E39-4AB5-AE75-9F7C465767C0}" srcOrd="1" destOrd="0" presId="urn:microsoft.com/office/officeart/2005/8/layout/hierarchy1"/>
    <dgm:cxn modelId="{B52B7E36-2EA5-4E7C-BBD9-71CE386D3448}" type="presParOf" srcId="{30C4DF3E-DDF0-4C1B-A601-2520F9E0FA19}" destId="{7E46A8DA-554E-4149-863D-6E5EBE185660}" srcOrd="2" destOrd="0" presId="urn:microsoft.com/office/officeart/2005/8/layout/hierarchy1"/>
    <dgm:cxn modelId="{9D04C29B-6E09-4D56-B08D-ED73BFFAE854}" type="presParOf" srcId="{30C4DF3E-DDF0-4C1B-A601-2520F9E0FA19}" destId="{C33464F8-178E-4847-806C-F2F58647AF79}" srcOrd="3" destOrd="0" presId="urn:microsoft.com/office/officeart/2005/8/layout/hierarchy1"/>
    <dgm:cxn modelId="{84D06066-4E5D-4569-B246-F95C64CBDAFB}" type="presParOf" srcId="{C33464F8-178E-4847-806C-F2F58647AF79}" destId="{01420888-BD8C-4E8F-BB24-ADE844A0A05F}" srcOrd="0" destOrd="0" presId="urn:microsoft.com/office/officeart/2005/8/layout/hierarchy1"/>
    <dgm:cxn modelId="{04E83735-FB5C-4586-BDDC-F8A6C24965AD}" type="presParOf" srcId="{01420888-BD8C-4E8F-BB24-ADE844A0A05F}" destId="{4AF9F4F5-6A9A-4AF1-A56B-F3FD5F81BF74}" srcOrd="0" destOrd="0" presId="urn:microsoft.com/office/officeart/2005/8/layout/hierarchy1"/>
    <dgm:cxn modelId="{BE0921DA-7325-4E06-A729-E1A2869E1A26}" type="presParOf" srcId="{01420888-BD8C-4E8F-BB24-ADE844A0A05F}" destId="{E5AC6851-00CC-4142-B3B6-5FCDFE0CA5C8}" srcOrd="1" destOrd="0" presId="urn:microsoft.com/office/officeart/2005/8/layout/hierarchy1"/>
    <dgm:cxn modelId="{9103C1B0-41B2-40EC-881A-2F53DA4506B3}" type="presParOf" srcId="{C33464F8-178E-4847-806C-F2F58647AF79}" destId="{8B67A2E4-ED99-4A5A-8550-875619F69AC7}" srcOrd="1" destOrd="0" presId="urn:microsoft.com/office/officeart/2005/8/layout/hierarchy1"/>
    <dgm:cxn modelId="{6A4A52CF-4421-4D2C-B10B-AE59E2C45B7C}" type="presParOf" srcId="{8B67A2E4-ED99-4A5A-8550-875619F69AC7}" destId="{9DDEE5B5-A527-403E-AA5C-055B7E4E393E}" srcOrd="0" destOrd="0" presId="urn:microsoft.com/office/officeart/2005/8/layout/hierarchy1"/>
    <dgm:cxn modelId="{59A90622-E788-43BD-A634-22ED5245438B}" type="presParOf" srcId="{8B67A2E4-ED99-4A5A-8550-875619F69AC7}" destId="{8CC57487-9CF2-4D6A-8AD8-FBB536A6A6CD}" srcOrd="1" destOrd="0" presId="urn:microsoft.com/office/officeart/2005/8/layout/hierarchy1"/>
    <dgm:cxn modelId="{363E4489-3604-4785-B0F7-55CF128FD5E6}" type="presParOf" srcId="{8CC57487-9CF2-4D6A-8AD8-FBB536A6A6CD}" destId="{DA5762F7-12CB-48B0-933C-AEB3E5686E10}" srcOrd="0" destOrd="0" presId="urn:microsoft.com/office/officeart/2005/8/layout/hierarchy1"/>
    <dgm:cxn modelId="{F114B9B2-FFDD-458D-8C55-5854BA8ED2AB}" type="presParOf" srcId="{DA5762F7-12CB-48B0-933C-AEB3E5686E10}" destId="{76AD1A5C-F14A-4CBD-9F41-36BD4596BE6C}" srcOrd="0" destOrd="0" presId="urn:microsoft.com/office/officeart/2005/8/layout/hierarchy1"/>
    <dgm:cxn modelId="{D56D09A0-76BD-4483-92F3-84A275975B22}" type="presParOf" srcId="{DA5762F7-12CB-48B0-933C-AEB3E5686E10}" destId="{63C66FB9-E745-48D7-943D-0DADE6170DAB}" srcOrd="1" destOrd="0" presId="urn:microsoft.com/office/officeart/2005/8/layout/hierarchy1"/>
    <dgm:cxn modelId="{70E6A9ED-FF14-400B-A3D2-B830B9CE7088}" type="presParOf" srcId="{8CC57487-9CF2-4D6A-8AD8-FBB536A6A6CD}" destId="{041C97EF-E99B-436C-BF48-9C2CE528E350}" srcOrd="1" destOrd="0" presId="urn:microsoft.com/office/officeart/2005/8/layout/hierarchy1"/>
    <dgm:cxn modelId="{048D5792-BD9E-4E23-8163-0C58FCCD8F6E}" type="presParOf" srcId="{8B67A2E4-ED99-4A5A-8550-875619F69AC7}" destId="{BAED7134-65F6-4B3B-BF50-49A17C333D63}" srcOrd="2" destOrd="0" presId="urn:microsoft.com/office/officeart/2005/8/layout/hierarchy1"/>
    <dgm:cxn modelId="{71CBF96A-16A3-4507-B701-C9A7E2F14206}" type="presParOf" srcId="{8B67A2E4-ED99-4A5A-8550-875619F69AC7}" destId="{06C2BD91-7C1B-4AD9-9956-434D4EA6979B}" srcOrd="3" destOrd="0" presId="urn:microsoft.com/office/officeart/2005/8/layout/hierarchy1"/>
    <dgm:cxn modelId="{7D5834E5-13F6-4E1B-8F4E-26420F717876}" type="presParOf" srcId="{06C2BD91-7C1B-4AD9-9956-434D4EA6979B}" destId="{0B07782C-9373-43D4-A7B9-D5438E689D1F}" srcOrd="0" destOrd="0" presId="urn:microsoft.com/office/officeart/2005/8/layout/hierarchy1"/>
    <dgm:cxn modelId="{E94E693D-1890-4D21-A543-0CE07CAE0C53}" type="presParOf" srcId="{0B07782C-9373-43D4-A7B9-D5438E689D1F}" destId="{793E6C29-1629-465A-B355-692E6F4700BE}" srcOrd="0" destOrd="0" presId="urn:microsoft.com/office/officeart/2005/8/layout/hierarchy1"/>
    <dgm:cxn modelId="{9D44556D-241E-4E1C-BD77-D768D1274DE7}" type="presParOf" srcId="{0B07782C-9373-43D4-A7B9-D5438E689D1F}" destId="{F3421146-0F9D-4083-9D53-52AF741B9618}" srcOrd="1" destOrd="0" presId="urn:microsoft.com/office/officeart/2005/8/layout/hierarchy1"/>
    <dgm:cxn modelId="{C84B9D59-8721-4891-A374-C6343608E8C2}" type="presParOf" srcId="{06C2BD91-7C1B-4AD9-9956-434D4EA6979B}" destId="{86253D8F-31AA-4E1E-A519-24F94D14B9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49217F-9939-4F34-AAEC-DDECA12FECA2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736AE24-ED2A-431A-B4F4-ABF83556C727}">
      <dgm:prSet phldrT="[Text]" custT="1"/>
      <dgm:spPr/>
      <dgm:t>
        <a:bodyPr/>
        <a:lstStyle/>
        <a:p>
          <a:r>
            <a:rPr lang="en-US" sz="2400" b="1" dirty="0" smtClean="0"/>
            <a:t>Human Person</a:t>
          </a:r>
          <a:endParaRPr lang="en-US" sz="2400" b="1" dirty="0"/>
        </a:p>
      </dgm:t>
    </dgm:pt>
    <dgm:pt modelId="{6DC696FC-10FD-4A2C-BD25-193D88FC5CC2}" type="parTrans" cxnId="{3225C5DF-6C21-4252-8025-1C78C2384D29}">
      <dgm:prSet/>
      <dgm:spPr/>
      <dgm:t>
        <a:bodyPr/>
        <a:lstStyle/>
        <a:p>
          <a:endParaRPr lang="en-US"/>
        </a:p>
      </dgm:t>
    </dgm:pt>
    <dgm:pt modelId="{507C68F0-05FE-4661-A399-4D3E3D4CD04A}" type="sibTrans" cxnId="{3225C5DF-6C21-4252-8025-1C78C2384D29}">
      <dgm:prSet/>
      <dgm:spPr/>
      <dgm:t>
        <a:bodyPr/>
        <a:lstStyle/>
        <a:p>
          <a:endParaRPr lang="en-US"/>
        </a:p>
      </dgm:t>
    </dgm:pt>
    <dgm:pt modelId="{18B62D30-3305-41DF-B9A8-4412663438CB}">
      <dgm:prSet phldrT="[Text]" custT="1"/>
      <dgm:spPr/>
      <dgm:t>
        <a:bodyPr/>
        <a:lstStyle/>
        <a:p>
          <a:pPr algn="ctr"/>
          <a:r>
            <a:rPr lang="en-US" sz="2400" b="1" dirty="0" smtClean="0"/>
            <a:t>Love as a Feeling</a:t>
          </a:r>
          <a:endParaRPr lang="en-US" sz="2400" b="1" dirty="0"/>
        </a:p>
      </dgm:t>
    </dgm:pt>
    <dgm:pt modelId="{7FF6394C-A569-4D29-BD4E-9EB64DE53FF3}" type="parTrans" cxnId="{EC3600BC-EC9B-4120-8A87-C1E9A94025EF}">
      <dgm:prSet/>
      <dgm:spPr/>
      <dgm:t>
        <a:bodyPr/>
        <a:lstStyle/>
        <a:p>
          <a:endParaRPr lang="en-US"/>
        </a:p>
      </dgm:t>
    </dgm:pt>
    <dgm:pt modelId="{7426FB93-AC09-4157-BD9A-A77C49915E21}" type="sibTrans" cxnId="{EC3600BC-EC9B-4120-8A87-C1E9A94025EF}">
      <dgm:prSet/>
      <dgm:spPr/>
      <dgm:t>
        <a:bodyPr/>
        <a:lstStyle/>
        <a:p>
          <a:endParaRPr lang="en-US"/>
        </a:p>
      </dgm:t>
    </dgm:pt>
    <dgm:pt modelId="{C2E274A6-5204-4D1A-AB4E-C7144B509FA8}">
      <dgm:prSet phldrT="[Text]" custT="1"/>
      <dgm:spPr/>
      <dgm:t>
        <a:bodyPr/>
        <a:lstStyle/>
        <a:p>
          <a:r>
            <a:rPr lang="en-US" sz="2400" b="1" dirty="0" smtClean="0"/>
            <a:t>Love as an act of the Will</a:t>
          </a:r>
          <a:endParaRPr lang="en-US" sz="2400" b="1" dirty="0"/>
        </a:p>
      </dgm:t>
    </dgm:pt>
    <dgm:pt modelId="{CBD80B1F-616B-4115-B91B-C8721E2084CF}" type="parTrans" cxnId="{3550CBFE-6E25-48E9-B9B5-083837AF8D01}">
      <dgm:prSet/>
      <dgm:spPr/>
      <dgm:t>
        <a:bodyPr/>
        <a:lstStyle/>
        <a:p>
          <a:endParaRPr lang="en-US"/>
        </a:p>
      </dgm:t>
    </dgm:pt>
    <dgm:pt modelId="{ED379CBB-8899-40B6-8BB0-84833A309C8A}" type="sibTrans" cxnId="{3550CBFE-6E25-48E9-B9B5-083837AF8D01}">
      <dgm:prSet/>
      <dgm:spPr/>
      <dgm:t>
        <a:bodyPr/>
        <a:lstStyle/>
        <a:p>
          <a:endParaRPr lang="en-US"/>
        </a:p>
      </dgm:t>
    </dgm:pt>
    <dgm:pt modelId="{4A83F23F-A4B8-4FA0-AE58-2B0A275B41B7}">
      <dgm:prSet custT="1"/>
      <dgm:spPr/>
      <dgm:t>
        <a:bodyPr/>
        <a:lstStyle/>
        <a:p>
          <a:r>
            <a:rPr lang="en-US" sz="2400" b="1" dirty="0" smtClean="0"/>
            <a:t>Interpersonal Love</a:t>
          </a:r>
          <a:endParaRPr lang="en-US" sz="2400" b="1" dirty="0"/>
        </a:p>
      </dgm:t>
    </dgm:pt>
    <dgm:pt modelId="{728BDBAB-1B57-41D4-9CBD-26F2CDC87D19}" type="parTrans" cxnId="{78DBC51D-BC2D-40DA-B5AE-077CA58FAB1A}">
      <dgm:prSet/>
      <dgm:spPr/>
      <dgm:t>
        <a:bodyPr/>
        <a:lstStyle/>
        <a:p>
          <a:endParaRPr lang="en-US"/>
        </a:p>
      </dgm:t>
    </dgm:pt>
    <dgm:pt modelId="{6019B690-2FA7-47B3-899E-A87F231DA388}" type="sibTrans" cxnId="{78DBC51D-BC2D-40DA-B5AE-077CA58FAB1A}">
      <dgm:prSet/>
      <dgm:spPr/>
      <dgm:t>
        <a:bodyPr/>
        <a:lstStyle/>
        <a:p>
          <a:endParaRPr lang="en-US"/>
        </a:p>
      </dgm:t>
    </dgm:pt>
    <dgm:pt modelId="{A7291554-992A-474F-8636-1D60BF776808}">
      <dgm:prSet custT="1"/>
      <dgm:spPr/>
      <dgm:t>
        <a:bodyPr/>
        <a:lstStyle/>
        <a:p>
          <a:r>
            <a:rPr lang="en-US" sz="2400" b="1" dirty="0" smtClean="0"/>
            <a:t>Personal Love</a:t>
          </a:r>
          <a:endParaRPr lang="en-US" sz="2400" b="1" dirty="0"/>
        </a:p>
      </dgm:t>
    </dgm:pt>
    <dgm:pt modelId="{3E0AA5B9-4D22-476B-A59E-FCD41632C258}" type="parTrans" cxnId="{3D5C8DC5-0AB1-4B05-91A6-32200B421A4E}">
      <dgm:prSet/>
      <dgm:spPr/>
      <dgm:t>
        <a:bodyPr/>
        <a:lstStyle/>
        <a:p>
          <a:endParaRPr lang="en-US"/>
        </a:p>
      </dgm:t>
    </dgm:pt>
    <dgm:pt modelId="{A4D52B0C-2D74-4EC1-B29A-D1E32D7422D7}" type="sibTrans" cxnId="{3D5C8DC5-0AB1-4B05-91A6-32200B421A4E}">
      <dgm:prSet/>
      <dgm:spPr/>
      <dgm:t>
        <a:bodyPr/>
        <a:lstStyle/>
        <a:p>
          <a:endParaRPr lang="en-US"/>
        </a:p>
      </dgm:t>
    </dgm:pt>
    <dgm:pt modelId="{C6AA7883-BAC0-4943-BB51-82A5E6EEF55D}" type="pres">
      <dgm:prSet presAssocID="{3249217F-9939-4F34-AAEC-DDECA12FEC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C2429E-CD7E-47E3-83BF-7CF11749ADAA}" type="pres">
      <dgm:prSet presAssocID="{3736AE24-ED2A-431A-B4F4-ABF83556C727}" presName="hierRoot1" presStyleCnt="0">
        <dgm:presLayoutVars>
          <dgm:hierBranch val="init"/>
        </dgm:presLayoutVars>
      </dgm:prSet>
      <dgm:spPr/>
    </dgm:pt>
    <dgm:pt modelId="{1B4A9390-BF4B-4C69-83B9-DAE2F084DB15}" type="pres">
      <dgm:prSet presAssocID="{3736AE24-ED2A-431A-B4F4-ABF83556C727}" presName="rootComposite1" presStyleCnt="0"/>
      <dgm:spPr/>
    </dgm:pt>
    <dgm:pt modelId="{92E5A433-0696-40C8-8BBF-7208E892CB47}" type="pres">
      <dgm:prSet presAssocID="{3736AE24-ED2A-431A-B4F4-ABF83556C727}" presName="rootText1" presStyleLbl="node0" presStyleIdx="0" presStyleCnt="1" custScaleX="152647" custScaleY="166882" custLinFactNeighborX="1143" custLinFactNeighborY="427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006BFC-A6E4-4F11-B5C6-D0FF48E18545}" type="pres">
      <dgm:prSet presAssocID="{3736AE24-ED2A-431A-B4F4-ABF83556C72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240B5F5-73F0-4B94-81D1-C587C7971B5F}" type="pres">
      <dgm:prSet presAssocID="{3736AE24-ED2A-431A-B4F4-ABF83556C727}" presName="hierChild2" presStyleCnt="0"/>
      <dgm:spPr/>
    </dgm:pt>
    <dgm:pt modelId="{0D85795C-51C5-42A0-A903-E00EA3C46BBE}" type="pres">
      <dgm:prSet presAssocID="{7FF6394C-A569-4D29-BD4E-9EB64DE53FF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65CBD7C-35A2-414D-B717-519546766DCF}" type="pres">
      <dgm:prSet presAssocID="{18B62D30-3305-41DF-B9A8-4412663438CB}" presName="hierRoot2" presStyleCnt="0">
        <dgm:presLayoutVars>
          <dgm:hierBranch val="init"/>
        </dgm:presLayoutVars>
      </dgm:prSet>
      <dgm:spPr/>
    </dgm:pt>
    <dgm:pt modelId="{B8BAE403-7F03-4A7A-BCF2-DFCB5588A5DC}" type="pres">
      <dgm:prSet presAssocID="{18B62D30-3305-41DF-B9A8-4412663438CB}" presName="rootComposite" presStyleCnt="0"/>
      <dgm:spPr/>
    </dgm:pt>
    <dgm:pt modelId="{AA27B5B7-587B-4879-8871-CD7595B6E31A}" type="pres">
      <dgm:prSet presAssocID="{18B62D30-3305-41DF-B9A8-4412663438CB}" presName="rootText" presStyleLbl="node2" presStyleIdx="0" presStyleCnt="2" custScaleX="162128" custScaleY="191170" custLinFactNeighborX="1025" custLinFactNeighborY="379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FB6A84-2023-4C0C-88D0-7B3EAE7FA97D}" type="pres">
      <dgm:prSet presAssocID="{18B62D30-3305-41DF-B9A8-4412663438CB}" presName="rootConnector" presStyleLbl="node2" presStyleIdx="0" presStyleCnt="2"/>
      <dgm:spPr/>
      <dgm:t>
        <a:bodyPr/>
        <a:lstStyle/>
        <a:p>
          <a:endParaRPr lang="en-US"/>
        </a:p>
      </dgm:t>
    </dgm:pt>
    <dgm:pt modelId="{69F084E1-38D4-43D7-A97A-BFCAD0CF64D6}" type="pres">
      <dgm:prSet presAssocID="{18B62D30-3305-41DF-B9A8-4412663438CB}" presName="hierChild4" presStyleCnt="0"/>
      <dgm:spPr/>
    </dgm:pt>
    <dgm:pt modelId="{7C076301-2A9C-4F3E-BE95-E779BAF2E390}" type="pres">
      <dgm:prSet presAssocID="{18B62D30-3305-41DF-B9A8-4412663438CB}" presName="hierChild5" presStyleCnt="0"/>
      <dgm:spPr/>
    </dgm:pt>
    <dgm:pt modelId="{AC32177C-5BCD-4B5E-8D79-49D2243C21E4}" type="pres">
      <dgm:prSet presAssocID="{CBD80B1F-616B-4115-B91B-C8721E2084C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63B3928-8163-40F3-B9D5-8741431E6F71}" type="pres">
      <dgm:prSet presAssocID="{C2E274A6-5204-4D1A-AB4E-C7144B509FA8}" presName="hierRoot2" presStyleCnt="0">
        <dgm:presLayoutVars>
          <dgm:hierBranch val="init"/>
        </dgm:presLayoutVars>
      </dgm:prSet>
      <dgm:spPr/>
    </dgm:pt>
    <dgm:pt modelId="{006A35C8-D510-4877-88C8-06CB56E82281}" type="pres">
      <dgm:prSet presAssocID="{C2E274A6-5204-4D1A-AB4E-C7144B509FA8}" presName="rootComposite" presStyleCnt="0"/>
      <dgm:spPr/>
    </dgm:pt>
    <dgm:pt modelId="{274493C4-FA37-4505-9FC7-D6955138E390}" type="pres">
      <dgm:prSet presAssocID="{C2E274A6-5204-4D1A-AB4E-C7144B509FA8}" presName="rootText" presStyleLbl="node2" presStyleIdx="1" presStyleCnt="2" custScaleX="164501" custScaleY="197801" custLinFactNeighborX="7745" custLinFactNeighborY="379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A814B8-152E-487B-8093-7C762F2EDC80}" type="pres">
      <dgm:prSet presAssocID="{C2E274A6-5204-4D1A-AB4E-C7144B509FA8}" presName="rootConnector" presStyleLbl="node2" presStyleIdx="1" presStyleCnt="2"/>
      <dgm:spPr/>
      <dgm:t>
        <a:bodyPr/>
        <a:lstStyle/>
        <a:p>
          <a:endParaRPr lang="en-US"/>
        </a:p>
      </dgm:t>
    </dgm:pt>
    <dgm:pt modelId="{796F5922-4EF3-4AFA-92A4-B228FE34248C}" type="pres">
      <dgm:prSet presAssocID="{C2E274A6-5204-4D1A-AB4E-C7144B509FA8}" presName="hierChild4" presStyleCnt="0"/>
      <dgm:spPr/>
    </dgm:pt>
    <dgm:pt modelId="{DE30C86D-4188-46C0-AD69-8B96EA829043}" type="pres">
      <dgm:prSet presAssocID="{728BDBAB-1B57-41D4-9CBD-26F2CDC87D19}" presName="Name37" presStyleLbl="parChTrans1D3" presStyleIdx="0" presStyleCnt="2"/>
      <dgm:spPr/>
      <dgm:t>
        <a:bodyPr/>
        <a:lstStyle/>
        <a:p>
          <a:endParaRPr lang="en-US"/>
        </a:p>
      </dgm:t>
    </dgm:pt>
    <dgm:pt modelId="{8375B8F5-E965-4289-A83A-D14EA98FA91B}" type="pres">
      <dgm:prSet presAssocID="{4A83F23F-A4B8-4FA0-AE58-2B0A275B41B7}" presName="hierRoot2" presStyleCnt="0">
        <dgm:presLayoutVars>
          <dgm:hierBranch val="init"/>
        </dgm:presLayoutVars>
      </dgm:prSet>
      <dgm:spPr/>
    </dgm:pt>
    <dgm:pt modelId="{1D0C6252-4151-4C6D-AC66-FC50D1426D55}" type="pres">
      <dgm:prSet presAssocID="{4A83F23F-A4B8-4FA0-AE58-2B0A275B41B7}" presName="rootComposite" presStyleCnt="0"/>
      <dgm:spPr/>
    </dgm:pt>
    <dgm:pt modelId="{D34B3235-E9EB-495E-825F-4E10341CCF92}" type="pres">
      <dgm:prSet presAssocID="{4A83F23F-A4B8-4FA0-AE58-2B0A275B41B7}" presName="rootText" presStyleLbl="node3" presStyleIdx="0" presStyleCnt="2" custScaleX="208792" custScaleY="199630" custLinFactNeighborX="-1160" custLinFactNeighborY="768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459BE0-AF69-4810-8A11-D62B60E3DBAC}" type="pres">
      <dgm:prSet presAssocID="{4A83F23F-A4B8-4FA0-AE58-2B0A275B41B7}" presName="rootConnector" presStyleLbl="node3" presStyleIdx="0" presStyleCnt="2"/>
      <dgm:spPr/>
      <dgm:t>
        <a:bodyPr/>
        <a:lstStyle/>
        <a:p>
          <a:endParaRPr lang="en-US"/>
        </a:p>
      </dgm:t>
    </dgm:pt>
    <dgm:pt modelId="{2EB9FFAA-CD2B-4669-92D4-E22FB3733622}" type="pres">
      <dgm:prSet presAssocID="{4A83F23F-A4B8-4FA0-AE58-2B0A275B41B7}" presName="hierChild4" presStyleCnt="0"/>
      <dgm:spPr/>
    </dgm:pt>
    <dgm:pt modelId="{38200C51-9A91-487D-86BF-9121211961C7}" type="pres">
      <dgm:prSet presAssocID="{4A83F23F-A4B8-4FA0-AE58-2B0A275B41B7}" presName="hierChild5" presStyleCnt="0"/>
      <dgm:spPr/>
    </dgm:pt>
    <dgm:pt modelId="{F96DE811-410D-4469-B4FB-64D1519ADFEA}" type="pres">
      <dgm:prSet presAssocID="{3E0AA5B9-4D22-476B-A59E-FCD41632C258}" presName="Name37" presStyleLbl="parChTrans1D3" presStyleIdx="1" presStyleCnt="2"/>
      <dgm:spPr/>
      <dgm:t>
        <a:bodyPr/>
        <a:lstStyle/>
        <a:p>
          <a:endParaRPr lang="en-US"/>
        </a:p>
      </dgm:t>
    </dgm:pt>
    <dgm:pt modelId="{C4AAFC03-B358-4513-B24E-448992FB7321}" type="pres">
      <dgm:prSet presAssocID="{A7291554-992A-474F-8636-1D60BF776808}" presName="hierRoot2" presStyleCnt="0">
        <dgm:presLayoutVars>
          <dgm:hierBranch val="init"/>
        </dgm:presLayoutVars>
      </dgm:prSet>
      <dgm:spPr/>
    </dgm:pt>
    <dgm:pt modelId="{55C1B8F9-0876-4B32-8DFD-F67EC465FEBF}" type="pres">
      <dgm:prSet presAssocID="{A7291554-992A-474F-8636-1D60BF776808}" presName="rootComposite" presStyleCnt="0"/>
      <dgm:spPr/>
    </dgm:pt>
    <dgm:pt modelId="{7AFB3949-4966-4B10-85E1-DD68F62FC367}" type="pres">
      <dgm:prSet presAssocID="{A7291554-992A-474F-8636-1D60BF776808}" presName="rootText" presStyleLbl="node3" presStyleIdx="1" presStyleCnt="2" custScaleX="129065" custLinFactX="-46151" custLinFactNeighborX="-100000" custLinFactNeighborY="-65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D7847-172F-4B06-B3B7-5E92CA0D6A3F}" type="pres">
      <dgm:prSet presAssocID="{A7291554-992A-474F-8636-1D60BF776808}" presName="rootConnector" presStyleLbl="node3" presStyleIdx="1" presStyleCnt="2"/>
      <dgm:spPr/>
      <dgm:t>
        <a:bodyPr/>
        <a:lstStyle/>
        <a:p>
          <a:endParaRPr lang="en-US"/>
        </a:p>
      </dgm:t>
    </dgm:pt>
    <dgm:pt modelId="{50E52EE4-37E8-421A-8C0D-2A7EFB88201F}" type="pres">
      <dgm:prSet presAssocID="{A7291554-992A-474F-8636-1D60BF776808}" presName="hierChild4" presStyleCnt="0"/>
      <dgm:spPr/>
    </dgm:pt>
    <dgm:pt modelId="{7BB61409-06C9-47B0-81E3-E084EA01C6D9}" type="pres">
      <dgm:prSet presAssocID="{A7291554-992A-474F-8636-1D60BF776808}" presName="hierChild5" presStyleCnt="0"/>
      <dgm:spPr/>
    </dgm:pt>
    <dgm:pt modelId="{A32ABFB6-B2E9-4948-BF54-F997476082CB}" type="pres">
      <dgm:prSet presAssocID="{C2E274A6-5204-4D1A-AB4E-C7144B509FA8}" presName="hierChild5" presStyleCnt="0"/>
      <dgm:spPr/>
    </dgm:pt>
    <dgm:pt modelId="{80E51FA9-0AEA-4AAB-8672-D2C57911F0D7}" type="pres">
      <dgm:prSet presAssocID="{3736AE24-ED2A-431A-B4F4-ABF83556C727}" presName="hierChild3" presStyleCnt="0"/>
      <dgm:spPr/>
    </dgm:pt>
  </dgm:ptLst>
  <dgm:cxnLst>
    <dgm:cxn modelId="{78DBC51D-BC2D-40DA-B5AE-077CA58FAB1A}" srcId="{C2E274A6-5204-4D1A-AB4E-C7144B509FA8}" destId="{4A83F23F-A4B8-4FA0-AE58-2B0A275B41B7}" srcOrd="0" destOrd="0" parTransId="{728BDBAB-1B57-41D4-9CBD-26F2CDC87D19}" sibTransId="{6019B690-2FA7-47B3-899E-A87F231DA388}"/>
    <dgm:cxn modelId="{1DC82AFD-F3A5-4594-8E27-BAFEC6E9343C}" type="presOf" srcId="{18B62D30-3305-41DF-B9A8-4412663438CB}" destId="{0EFB6A84-2023-4C0C-88D0-7B3EAE7FA97D}" srcOrd="1" destOrd="0" presId="urn:microsoft.com/office/officeart/2005/8/layout/orgChart1"/>
    <dgm:cxn modelId="{E50E1654-C7F4-416A-AE28-2E97842BDDE5}" type="presOf" srcId="{4A83F23F-A4B8-4FA0-AE58-2B0A275B41B7}" destId="{89459BE0-AF69-4810-8A11-D62B60E3DBAC}" srcOrd="1" destOrd="0" presId="urn:microsoft.com/office/officeart/2005/8/layout/orgChart1"/>
    <dgm:cxn modelId="{CAF46885-F519-42CA-9849-DFF878C5859B}" type="presOf" srcId="{A7291554-992A-474F-8636-1D60BF776808}" destId="{4FCD7847-172F-4B06-B3B7-5E92CA0D6A3F}" srcOrd="1" destOrd="0" presId="urn:microsoft.com/office/officeart/2005/8/layout/orgChart1"/>
    <dgm:cxn modelId="{3550CBFE-6E25-48E9-B9B5-083837AF8D01}" srcId="{3736AE24-ED2A-431A-B4F4-ABF83556C727}" destId="{C2E274A6-5204-4D1A-AB4E-C7144B509FA8}" srcOrd="1" destOrd="0" parTransId="{CBD80B1F-616B-4115-B91B-C8721E2084CF}" sibTransId="{ED379CBB-8899-40B6-8BB0-84833A309C8A}"/>
    <dgm:cxn modelId="{DB837CC1-9FB3-4485-BAB0-FEF9BFF60EF5}" type="presOf" srcId="{3E0AA5B9-4D22-476B-A59E-FCD41632C258}" destId="{F96DE811-410D-4469-B4FB-64D1519ADFEA}" srcOrd="0" destOrd="0" presId="urn:microsoft.com/office/officeart/2005/8/layout/orgChart1"/>
    <dgm:cxn modelId="{D4867C1C-4B78-422E-85BF-8E2596A35B12}" type="presOf" srcId="{3736AE24-ED2A-431A-B4F4-ABF83556C727}" destId="{24006BFC-A6E4-4F11-B5C6-D0FF48E18545}" srcOrd="1" destOrd="0" presId="urn:microsoft.com/office/officeart/2005/8/layout/orgChart1"/>
    <dgm:cxn modelId="{73339167-4670-473F-A58E-56336F16BB51}" type="presOf" srcId="{4A83F23F-A4B8-4FA0-AE58-2B0A275B41B7}" destId="{D34B3235-E9EB-495E-825F-4E10341CCF92}" srcOrd="0" destOrd="0" presId="urn:microsoft.com/office/officeart/2005/8/layout/orgChart1"/>
    <dgm:cxn modelId="{CE44961A-8290-4461-9A79-D64CA7A35A12}" type="presOf" srcId="{3736AE24-ED2A-431A-B4F4-ABF83556C727}" destId="{92E5A433-0696-40C8-8BBF-7208E892CB47}" srcOrd="0" destOrd="0" presId="urn:microsoft.com/office/officeart/2005/8/layout/orgChart1"/>
    <dgm:cxn modelId="{E33AA265-97BF-4AB7-A8D3-59F4A472D995}" type="presOf" srcId="{7FF6394C-A569-4D29-BD4E-9EB64DE53FF3}" destId="{0D85795C-51C5-42A0-A903-E00EA3C46BBE}" srcOrd="0" destOrd="0" presId="urn:microsoft.com/office/officeart/2005/8/layout/orgChart1"/>
    <dgm:cxn modelId="{0B02F9BA-5A74-4524-9504-212170B813CE}" type="presOf" srcId="{C2E274A6-5204-4D1A-AB4E-C7144B509FA8}" destId="{274493C4-FA37-4505-9FC7-D6955138E390}" srcOrd="0" destOrd="0" presId="urn:microsoft.com/office/officeart/2005/8/layout/orgChart1"/>
    <dgm:cxn modelId="{72B832A8-257B-4A1C-9896-7B0F8F44A503}" type="presOf" srcId="{CBD80B1F-616B-4115-B91B-C8721E2084CF}" destId="{AC32177C-5BCD-4B5E-8D79-49D2243C21E4}" srcOrd="0" destOrd="0" presId="urn:microsoft.com/office/officeart/2005/8/layout/orgChart1"/>
    <dgm:cxn modelId="{C89F0025-6532-429A-A9A2-2922EC0341B3}" type="presOf" srcId="{C2E274A6-5204-4D1A-AB4E-C7144B509FA8}" destId="{09A814B8-152E-487B-8093-7C762F2EDC80}" srcOrd="1" destOrd="0" presId="urn:microsoft.com/office/officeart/2005/8/layout/orgChart1"/>
    <dgm:cxn modelId="{3EA2DFDC-0296-4ED6-B724-78382DE6E81B}" type="presOf" srcId="{A7291554-992A-474F-8636-1D60BF776808}" destId="{7AFB3949-4966-4B10-85E1-DD68F62FC367}" srcOrd="0" destOrd="0" presId="urn:microsoft.com/office/officeart/2005/8/layout/orgChart1"/>
    <dgm:cxn modelId="{A4AE6EC4-4E26-451B-A830-8D14C8EF10F0}" type="presOf" srcId="{18B62D30-3305-41DF-B9A8-4412663438CB}" destId="{AA27B5B7-587B-4879-8871-CD7595B6E31A}" srcOrd="0" destOrd="0" presId="urn:microsoft.com/office/officeart/2005/8/layout/orgChart1"/>
    <dgm:cxn modelId="{EC3600BC-EC9B-4120-8A87-C1E9A94025EF}" srcId="{3736AE24-ED2A-431A-B4F4-ABF83556C727}" destId="{18B62D30-3305-41DF-B9A8-4412663438CB}" srcOrd="0" destOrd="0" parTransId="{7FF6394C-A569-4D29-BD4E-9EB64DE53FF3}" sibTransId="{7426FB93-AC09-4157-BD9A-A77C49915E21}"/>
    <dgm:cxn modelId="{6AE14CB8-A325-4DF1-85FE-791AD77CE612}" type="presOf" srcId="{728BDBAB-1B57-41D4-9CBD-26F2CDC87D19}" destId="{DE30C86D-4188-46C0-AD69-8B96EA829043}" srcOrd="0" destOrd="0" presId="urn:microsoft.com/office/officeart/2005/8/layout/orgChart1"/>
    <dgm:cxn modelId="{3225C5DF-6C21-4252-8025-1C78C2384D29}" srcId="{3249217F-9939-4F34-AAEC-DDECA12FECA2}" destId="{3736AE24-ED2A-431A-B4F4-ABF83556C727}" srcOrd="0" destOrd="0" parTransId="{6DC696FC-10FD-4A2C-BD25-193D88FC5CC2}" sibTransId="{507C68F0-05FE-4661-A399-4D3E3D4CD04A}"/>
    <dgm:cxn modelId="{3D5C8DC5-0AB1-4B05-91A6-32200B421A4E}" srcId="{C2E274A6-5204-4D1A-AB4E-C7144B509FA8}" destId="{A7291554-992A-474F-8636-1D60BF776808}" srcOrd="1" destOrd="0" parTransId="{3E0AA5B9-4D22-476B-A59E-FCD41632C258}" sibTransId="{A4D52B0C-2D74-4EC1-B29A-D1E32D7422D7}"/>
    <dgm:cxn modelId="{3864B827-D630-422D-815C-5F7A9E7AE545}" type="presOf" srcId="{3249217F-9939-4F34-AAEC-DDECA12FECA2}" destId="{C6AA7883-BAC0-4943-BB51-82A5E6EEF55D}" srcOrd="0" destOrd="0" presId="urn:microsoft.com/office/officeart/2005/8/layout/orgChart1"/>
    <dgm:cxn modelId="{9FAC11FF-889C-439D-8B12-B7AA9C8EACD1}" type="presParOf" srcId="{C6AA7883-BAC0-4943-BB51-82A5E6EEF55D}" destId="{72C2429E-CD7E-47E3-83BF-7CF11749ADAA}" srcOrd="0" destOrd="0" presId="urn:microsoft.com/office/officeart/2005/8/layout/orgChart1"/>
    <dgm:cxn modelId="{607AB890-723F-4199-B309-48C5CB28FABF}" type="presParOf" srcId="{72C2429E-CD7E-47E3-83BF-7CF11749ADAA}" destId="{1B4A9390-BF4B-4C69-83B9-DAE2F084DB15}" srcOrd="0" destOrd="0" presId="urn:microsoft.com/office/officeart/2005/8/layout/orgChart1"/>
    <dgm:cxn modelId="{B57D7AB1-F29F-4443-B769-166EA477CCB9}" type="presParOf" srcId="{1B4A9390-BF4B-4C69-83B9-DAE2F084DB15}" destId="{92E5A433-0696-40C8-8BBF-7208E892CB47}" srcOrd="0" destOrd="0" presId="urn:microsoft.com/office/officeart/2005/8/layout/orgChart1"/>
    <dgm:cxn modelId="{CBFDD0F6-7271-424C-B448-0AACB460509A}" type="presParOf" srcId="{1B4A9390-BF4B-4C69-83B9-DAE2F084DB15}" destId="{24006BFC-A6E4-4F11-B5C6-D0FF48E18545}" srcOrd="1" destOrd="0" presId="urn:microsoft.com/office/officeart/2005/8/layout/orgChart1"/>
    <dgm:cxn modelId="{9E276181-1DCF-4CEE-B27A-0BCF111BF2E0}" type="presParOf" srcId="{72C2429E-CD7E-47E3-83BF-7CF11749ADAA}" destId="{B240B5F5-73F0-4B94-81D1-C587C7971B5F}" srcOrd="1" destOrd="0" presId="urn:microsoft.com/office/officeart/2005/8/layout/orgChart1"/>
    <dgm:cxn modelId="{02FA7FFC-F6BA-4A00-B5D9-FA12A19A2910}" type="presParOf" srcId="{B240B5F5-73F0-4B94-81D1-C587C7971B5F}" destId="{0D85795C-51C5-42A0-A903-E00EA3C46BBE}" srcOrd="0" destOrd="0" presId="urn:microsoft.com/office/officeart/2005/8/layout/orgChart1"/>
    <dgm:cxn modelId="{8F0E6428-1018-4746-B170-D446A2F549F3}" type="presParOf" srcId="{B240B5F5-73F0-4B94-81D1-C587C7971B5F}" destId="{E65CBD7C-35A2-414D-B717-519546766DCF}" srcOrd="1" destOrd="0" presId="urn:microsoft.com/office/officeart/2005/8/layout/orgChart1"/>
    <dgm:cxn modelId="{223D044B-849D-43F4-A68F-D64E7F6213D0}" type="presParOf" srcId="{E65CBD7C-35A2-414D-B717-519546766DCF}" destId="{B8BAE403-7F03-4A7A-BCF2-DFCB5588A5DC}" srcOrd="0" destOrd="0" presId="urn:microsoft.com/office/officeart/2005/8/layout/orgChart1"/>
    <dgm:cxn modelId="{C0F9CAE3-8AE0-452B-9AC7-B70399D7EA0F}" type="presParOf" srcId="{B8BAE403-7F03-4A7A-BCF2-DFCB5588A5DC}" destId="{AA27B5B7-587B-4879-8871-CD7595B6E31A}" srcOrd="0" destOrd="0" presId="urn:microsoft.com/office/officeart/2005/8/layout/orgChart1"/>
    <dgm:cxn modelId="{FB7D66EA-0F11-4E0E-ADC6-DE8C65EB6D6A}" type="presParOf" srcId="{B8BAE403-7F03-4A7A-BCF2-DFCB5588A5DC}" destId="{0EFB6A84-2023-4C0C-88D0-7B3EAE7FA97D}" srcOrd="1" destOrd="0" presId="urn:microsoft.com/office/officeart/2005/8/layout/orgChart1"/>
    <dgm:cxn modelId="{887A2FC2-E740-4D1D-B144-10BF3751EBC6}" type="presParOf" srcId="{E65CBD7C-35A2-414D-B717-519546766DCF}" destId="{69F084E1-38D4-43D7-A97A-BFCAD0CF64D6}" srcOrd="1" destOrd="0" presId="urn:microsoft.com/office/officeart/2005/8/layout/orgChart1"/>
    <dgm:cxn modelId="{39CB82D5-3CA8-4C5B-9C18-3417025C55AE}" type="presParOf" srcId="{E65CBD7C-35A2-414D-B717-519546766DCF}" destId="{7C076301-2A9C-4F3E-BE95-E779BAF2E390}" srcOrd="2" destOrd="0" presId="urn:microsoft.com/office/officeart/2005/8/layout/orgChart1"/>
    <dgm:cxn modelId="{542B6A5E-B89A-4EC5-BE04-39C1E52E1CAF}" type="presParOf" srcId="{B240B5F5-73F0-4B94-81D1-C587C7971B5F}" destId="{AC32177C-5BCD-4B5E-8D79-49D2243C21E4}" srcOrd="2" destOrd="0" presId="urn:microsoft.com/office/officeart/2005/8/layout/orgChart1"/>
    <dgm:cxn modelId="{652969E0-B7A3-40F1-8426-CD68CB5B2F26}" type="presParOf" srcId="{B240B5F5-73F0-4B94-81D1-C587C7971B5F}" destId="{B63B3928-8163-40F3-B9D5-8741431E6F71}" srcOrd="3" destOrd="0" presId="urn:microsoft.com/office/officeart/2005/8/layout/orgChart1"/>
    <dgm:cxn modelId="{2032DE7B-0AD8-42AB-9144-64A8BE066563}" type="presParOf" srcId="{B63B3928-8163-40F3-B9D5-8741431E6F71}" destId="{006A35C8-D510-4877-88C8-06CB56E82281}" srcOrd="0" destOrd="0" presId="urn:microsoft.com/office/officeart/2005/8/layout/orgChart1"/>
    <dgm:cxn modelId="{22A3CCC7-AD0F-4F74-B71C-3D7F6F5B78DC}" type="presParOf" srcId="{006A35C8-D510-4877-88C8-06CB56E82281}" destId="{274493C4-FA37-4505-9FC7-D6955138E390}" srcOrd="0" destOrd="0" presId="urn:microsoft.com/office/officeart/2005/8/layout/orgChart1"/>
    <dgm:cxn modelId="{BDE7E380-9466-4A6F-8881-C5D668E19C0B}" type="presParOf" srcId="{006A35C8-D510-4877-88C8-06CB56E82281}" destId="{09A814B8-152E-487B-8093-7C762F2EDC80}" srcOrd="1" destOrd="0" presId="urn:microsoft.com/office/officeart/2005/8/layout/orgChart1"/>
    <dgm:cxn modelId="{BBF13B2F-682B-42C9-B6BE-03F142ABABF5}" type="presParOf" srcId="{B63B3928-8163-40F3-B9D5-8741431E6F71}" destId="{796F5922-4EF3-4AFA-92A4-B228FE34248C}" srcOrd="1" destOrd="0" presId="urn:microsoft.com/office/officeart/2005/8/layout/orgChart1"/>
    <dgm:cxn modelId="{B5CE4E1F-27AB-4D38-ADDF-F437C9EE9E77}" type="presParOf" srcId="{796F5922-4EF3-4AFA-92A4-B228FE34248C}" destId="{DE30C86D-4188-46C0-AD69-8B96EA829043}" srcOrd="0" destOrd="0" presId="urn:microsoft.com/office/officeart/2005/8/layout/orgChart1"/>
    <dgm:cxn modelId="{65C382A8-0640-4664-9AAA-1521EF3F5111}" type="presParOf" srcId="{796F5922-4EF3-4AFA-92A4-B228FE34248C}" destId="{8375B8F5-E965-4289-A83A-D14EA98FA91B}" srcOrd="1" destOrd="0" presId="urn:microsoft.com/office/officeart/2005/8/layout/orgChart1"/>
    <dgm:cxn modelId="{1BF12C67-107D-4386-ACAF-EB43AA7872BB}" type="presParOf" srcId="{8375B8F5-E965-4289-A83A-D14EA98FA91B}" destId="{1D0C6252-4151-4C6D-AC66-FC50D1426D55}" srcOrd="0" destOrd="0" presId="urn:microsoft.com/office/officeart/2005/8/layout/orgChart1"/>
    <dgm:cxn modelId="{CABE8F70-3F49-4353-9487-5A54EF0F18AE}" type="presParOf" srcId="{1D0C6252-4151-4C6D-AC66-FC50D1426D55}" destId="{D34B3235-E9EB-495E-825F-4E10341CCF92}" srcOrd="0" destOrd="0" presId="urn:microsoft.com/office/officeart/2005/8/layout/orgChart1"/>
    <dgm:cxn modelId="{9067E989-D24F-4569-AC91-D1B4BB3D81D8}" type="presParOf" srcId="{1D0C6252-4151-4C6D-AC66-FC50D1426D55}" destId="{89459BE0-AF69-4810-8A11-D62B60E3DBAC}" srcOrd="1" destOrd="0" presId="urn:microsoft.com/office/officeart/2005/8/layout/orgChart1"/>
    <dgm:cxn modelId="{509CE2B8-24B0-4929-BC23-166DC3072B82}" type="presParOf" srcId="{8375B8F5-E965-4289-A83A-D14EA98FA91B}" destId="{2EB9FFAA-CD2B-4669-92D4-E22FB3733622}" srcOrd="1" destOrd="0" presId="urn:microsoft.com/office/officeart/2005/8/layout/orgChart1"/>
    <dgm:cxn modelId="{E698C28B-3B5C-43D8-8594-5A39E046ADEF}" type="presParOf" srcId="{8375B8F5-E965-4289-A83A-D14EA98FA91B}" destId="{38200C51-9A91-487D-86BF-9121211961C7}" srcOrd="2" destOrd="0" presId="urn:microsoft.com/office/officeart/2005/8/layout/orgChart1"/>
    <dgm:cxn modelId="{4D474086-BE51-41BC-9C1E-77569595F44D}" type="presParOf" srcId="{796F5922-4EF3-4AFA-92A4-B228FE34248C}" destId="{F96DE811-410D-4469-B4FB-64D1519ADFEA}" srcOrd="2" destOrd="0" presId="urn:microsoft.com/office/officeart/2005/8/layout/orgChart1"/>
    <dgm:cxn modelId="{36A67B2C-9EA8-4136-835D-B86A231DF105}" type="presParOf" srcId="{796F5922-4EF3-4AFA-92A4-B228FE34248C}" destId="{C4AAFC03-B358-4513-B24E-448992FB7321}" srcOrd="3" destOrd="0" presId="urn:microsoft.com/office/officeart/2005/8/layout/orgChart1"/>
    <dgm:cxn modelId="{B0921374-9396-41BA-8E30-8675926BB76F}" type="presParOf" srcId="{C4AAFC03-B358-4513-B24E-448992FB7321}" destId="{55C1B8F9-0876-4B32-8DFD-F67EC465FEBF}" srcOrd="0" destOrd="0" presId="urn:microsoft.com/office/officeart/2005/8/layout/orgChart1"/>
    <dgm:cxn modelId="{D5235CA1-8FC5-474D-9084-2C3D8A3B8505}" type="presParOf" srcId="{55C1B8F9-0876-4B32-8DFD-F67EC465FEBF}" destId="{7AFB3949-4966-4B10-85E1-DD68F62FC367}" srcOrd="0" destOrd="0" presId="urn:microsoft.com/office/officeart/2005/8/layout/orgChart1"/>
    <dgm:cxn modelId="{6F2996B5-A7B4-4695-A5BC-9C3B6CAC6C63}" type="presParOf" srcId="{55C1B8F9-0876-4B32-8DFD-F67EC465FEBF}" destId="{4FCD7847-172F-4B06-B3B7-5E92CA0D6A3F}" srcOrd="1" destOrd="0" presId="urn:microsoft.com/office/officeart/2005/8/layout/orgChart1"/>
    <dgm:cxn modelId="{09FB323E-F1D1-4BEB-BE57-18B1867C97F9}" type="presParOf" srcId="{C4AAFC03-B358-4513-B24E-448992FB7321}" destId="{50E52EE4-37E8-421A-8C0D-2A7EFB88201F}" srcOrd="1" destOrd="0" presId="urn:microsoft.com/office/officeart/2005/8/layout/orgChart1"/>
    <dgm:cxn modelId="{4245724C-9F5A-474A-8DF6-31721E592766}" type="presParOf" srcId="{C4AAFC03-B358-4513-B24E-448992FB7321}" destId="{7BB61409-06C9-47B0-81E3-E084EA01C6D9}" srcOrd="2" destOrd="0" presId="urn:microsoft.com/office/officeart/2005/8/layout/orgChart1"/>
    <dgm:cxn modelId="{82B816C2-7803-4DB0-A3DF-79387E14CBD4}" type="presParOf" srcId="{B63B3928-8163-40F3-B9D5-8741431E6F71}" destId="{A32ABFB6-B2E9-4948-BF54-F997476082CB}" srcOrd="2" destOrd="0" presId="urn:microsoft.com/office/officeart/2005/8/layout/orgChart1"/>
    <dgm:cxn modelId="{D2D8F6D0-2A37-49ED-AAC9-FF39DF36214C}" type="presParOf" srcId="{72C2429E-CD7E-47E3-83BF-7CF11749ADAA}" destId="{80E51FA9-0AEA-4AAB-8672-D2C57911F0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9F88F0-1EEC-4F13-9B1D-0E0DBC59560C}" type="doc">
      <dgm:prSet loTypeId="urn:microsoft.com/office/officeart/2005/8/layout/process1" loCatId="process" qsTypeId="urn:microsoft.com/office/officeart/2005/8/quickstyle/simple1#1" qsCatId="simple" csTypeId="urn:microsoft.com/office/officeart/2005/8/colors/accent1_2#1" csCatId="accent1" phldr="1"/>
      <dgm:spPr/>
    </dgm:pt>
    <dgm:pt modelId="{4BF1B9FE-9280-469E-B1F5-365B4D7E59AC}">
      <dgm:prSet phldrT="[Text]" custT="1"/>
      <dgm:spPr/>
      <dgm:t>
        <a:bodyPr/>
        <a:lstStyle/>
        <a:p>
          <a:r>
            <a:rPr lang="en-GB" sz="1800" b="1" dirty="0" smtClean="0">
              <a:solidFill>
                <a:schemeClr val="tx1"/>
              </a:solidFill>
            </a:rPr>
            <a:t>1. Object (stimulus)</a:t>
          </a:r>
          <a:endParaRPr lang="en-GB" sz="1800" b="1" dirty="0">
            <a:solidFill>
              <a:schemeClr val="tx1"/>
            </a:solidFill>
          </a:endParaRPr>
        </a:p>
      </dgm:t>
    </dgm:pt>
    <dgm:pt modelId="{D317860A-BFD4-4ACE-ACC0-813EA028F26A}" type="parTrans" cxnId="{28E58F11-829B-4460-9B9B-75528913134A}">
      <dgm:prSet/>
      <dgm:spPr/>
      <dgm:t>
        <a:bodyPr/>
        <a:lstStyle/>
        <a:p>
          <a:endParaRPr lang="en-GB"/>
        </a:p>
      </dgm:t>
    </dgm:pt>
    <dgm:pt modelId="{44F1410D-DF2A-4D7A-939E-BC5DF21704EA}" type="sibTrans" cxnId="{28E58F11-829B-4460-9B9B-75528913134A}">
      <dgm:prSet/>
      <dgm:spPr/>
      <dgm:t>
        <a:bodyPr/>
        <a:lstStyle/>
        <a:p>
          <a:endParaRPr lang="en-GB"/>
        </a:p>
      </dgm:t>
    </dgm:pt>
    <dgm:pt modelId="{784CA156-77F3-45CA-A38E-AFB66D8F9ACF}">
      <dgm:prSet phldrT="[Text]" custT="1"/>
      <dgm:spPr/>
      <dgm:t>
        <a:bodyPr/>
        <a:lstStyle/>
        <a:p>
          <a:r>
            <a:rPr lang="en-GB" sz="1800" b="1" dirty="0" smtClean="0">
              <a:solidFill>
                <a:schemeClr val="tx1"/>
              </a:solidFill>
            </a:rPr>
            <a:t>2. Emotion (mental agitation)</a:t>
          </a:r>
          <a:endParaRPr lang="en-GB" sz="1800" b="1" dirty="0">
            <a:solidFill>
              <a:schemeClr val="tx1"/>
            </a:solidFill>
          </a:endParaRPr>
        </a:p>
      </dgm:t>
    </dgm:pt>
    <dgm:pt modelId="{0AB32FD2-F49B-4E56-B10E-2C0423AB2079}" type="parTrans" cxnId="{186B35E9-CC6D-4C39-9E72-02DCF371B99D}">
      <dgm:prSet/>
      <dgm:spPr/>
      <dgm:t>
        <a:bodyPr/>
        <a:lstStyle/>
        <a:p>
          <a:endParaRPr lang="en-GB"/>
        </a:p>
      </dgm:t>
    </dgm:pt>
    <dgm:pt modelId="{93F66C00-B8A0-49EE-A230-BA2674ED4632}" type="sibTrans" cxnId="{186B35E9-CC6D-4C39-9E72-02DCF371B99D}">
      <dgm:prSet/>
      <dgm:spPr/>
      <dgm:t>
        <a:bodyPr/>
        <a:lstStyle/>
        <a:p>
          <a:endParaRPr lang="en-GB"/>
        </a:p>
      </dgm:t>
    </dgm:pt>
    <dgm:pt modelId="{91663F6C-B338-4B07-89C3-C3C05A0B9635}">
      <dgm:prSet phldrT="[Text]" custT="1"/>
      <dgm:spPr/>
      <dgm:t>
        <a:bodyPr/>
        <a:lstStyle/>
        <a:p>
          <a:r>
            <a:rPr lang="en-GB" sz="1800" b="1" dirty="0" smtClean="0">
              <a:solidFill>
                <a:schemeClr val="tx1"/>
              </a:solidFill>
            </a:rPr>
            <a:t>3. Organic alteration (physiological symptoms)</a:t>
          </a:r>
          <a:endParaRPr lang="en-GB" sz="1800" b="1" dirty="0">
            <a:solidFill>
              <a:schemeClr val="tx1"/>
            </a:solidFill>
          </a:endParaRPr>
        </a:p>
      </dgm:t>
    </dgm:pt>
    <dgm:pt modelId="{1F975FCA-FF7F-4924-B0C9-C354A8C5A2E7}" type="parTrans" cxnId="{C2B9A723-B7F9-46ED-8E35-09A9814E6B57}">
      <dgm:prSet/>
      <dgm:spPr/>
      <dgm:t>
        <a:bodyPr/>
        <a:lstStyle/>
        <a:p>
          <a:endParaRPr lang="en-GB"/>
        </a:p>
      </dgm:t>
    </dgm:pt>
    <dgm:pt modelId="{0EBFCD36-4304-4C82-AEFB-558F29291FA2}" type="sibTrans" cxnId="{C2B9A723-B7F9-46ED-8E35-09A9814E6B57}">
      <dgm:prSet/>
      <dgm:spPr/>
      <dgm:t>
        <a:bodyPr/>
        <a:lstStyle/>
        <a:p>
          <a:endParaRPr lang="en-GB"/>
        </a:p>
      </dgm:t>
    </dgm:pt>
    <dgm:pt modelId="{837A3F78-E02E-400D-AC46-AB0EE93D9990}">
      <dgm:prSet custT="1"/>
      <dgm:spPr/>
      <dgm:t>
        <a:bodyPr/>
        <a:lstStyle/>
        <a:p>
          <a:r>
            <a:rPr lang="en-GB" sz="1800" b="1" dirty="0" smtClean="0">
              <a:solidFill>
                <a:schemeClr val="tx1"/>
              </a:solidFill>
            </a:rPr>
            <a:t>4. Behaviour or manifestation</a:t>
          </a:r>
          <a:endParaRPr lang="en-GB" sz="1800" b="1" dirty="0">
            <a:solidFill>
              <a:schemeClr val="tx1"/>
            </a:solidFill>
          </a:endParaRPr>
        </a:p>
      </dgm:t>
    </dgm:pt>
    <dgm:pt modelId="{269EB2B3-0F37-4749-8689-7171831B2615}" type="parTrans" cxnId="{28CA2FDC-6BEF-487D-AB55-1A8C9C522FF8}">
      <dgm:prSet/>
      <dgm:spPr/>
      <dgm:t>
        <a:bodyPr/>
        <a:lstStyle/>
        <a:p>
          <a:endParaRPr lang="en-GB"/>
        </a:p>
      </dgm:t>
    </dgm:pt>
    <dgm:pt modelId="{B0220FAA-57E1-4E51-8718-137AC6E2A16B}" type="sibTrans" cxnId="{28CA2FDC-6BEF-487D-AB55-1A8C9C522FF8}">
      <dgm:prSet/>
      <dgm:spPr/>
      <dgm:t>
        <a:bodyPr/>
        <a:lstStyle/>
        <a:p>
          <a:endParaRPr lang="en-GB"/>
        </a:p>
      </dgm:t>
    </dgm:pt>
    <dgm:pt modelId="{B7140813-0F45-4CD1-AD8B-21AFC8B7D832}" type="pres">
      <dgm:prSet presAssocID="{5D9F88F0-1EEC-4F13-9B1D-0E0DBC59560C}" presName="Name0" presStyleCnt="0">
        <dgm:presLayoutVars>
          <dgm:dir/>
          <dgm:resizeHandles val="exact"/>
        </dgm:presLayoutVars>
      </dgm:prSet>
      <dgm:spPr/>
    </dgm:pt>
    <dgm:pt modelId="{31A8E86F-8696-44A9-9BF8-16CA5B24332F}" type="pres">
      <dgm:prSet presAssocID="{4BF1B9FE-9280-469E-B1F5-365B4D7E59AC}" presName="node" presStyleLbl="node1" presStyleIdx="0" presStyleCnt="4" custScaleX="116545" custLinFactNeighborX="-1476" custLinFactNeighborY="-819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F4A1E5-D480-4D29-A0EE-0DC715444B12}" type="pres">
      <dgm:prSet presAssocID="{44F1410D-DF2A-4D7A-939E-BC5DF21704EA}" presName="sibTrans" presStyleLbl="sibTrans2D1" presStyleIdx="0" presStyleCnt="3" custLinFactNeighborX="-30857" custLinFactNeighborY="1341"/>
      <dgm:spPr/>
      <dgm:t>
        <a:bodyPr/>
        <a:lstStyle/>
        <a:p>
          <a:endParaRPr lang="en-GB"/>
        </a:p>
      </dgm:t>
    </dgm:pt>
    <dgm:pt modelId="{83391EEC-6A71-4D79-BCD8-C9DD06D8ED45}" type="pres">
      <dgm:prSet presAssocID="{44F1410D-DF2A-4D7A-939E-BC5DF21704EA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695A570A-BCD9-40F4-A666-E9E23422BFEC}" type="pres">
      <dgm:prSet presAssocID="{784CA156-77F3-45CA-A38E-AFB66D8F9ACF}" presName="node" presStyleLbl="node1" presStyleIdx="1" presStyleCnt="4" custScaleX="138103" custLinFactNeighborX="-7226" custLinFactNeighborY="-819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26A8AB-128F-4FE5-A27F-17385BC781E4}" type="pres">
      <dgm:prSet presAssocID="{93F66C00-B8A0-49EE-A230-BA2674ED4632}" presName="sibTrans" presStyleLbl="sibTrans2D1" presStyleIdx="1" presStyleCnt="3" custLinFactNeighborX="-25197" custLinFactNeighborY="24238"/>
      <dgm:spPr/>
      <dgm:t>
        <a:bodyPr/>
        <a:lstStyle/>
        <a:p>
          <a:endParaRPr lang="en-GB"/>
        </a:p>
      </dgm:t>
    </dgm:pt>
    <dgm:pt modelId="{D5071CCB-E597-4E31-ACAA-0E4B7E6D5744}" type="pres">
      <dgm:prSet presAssocID="{93F66C00-B8A0-49EE-A230-BA2674ED4632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F8906507-E3E6-4BA5-8B3A-4FBCF05ECEE1}" type="pres">
      <dgm:prSet presAssocID="{91663F6C-B338-4B07-89C3-C3C05A0B9635}" presName="node" presStyleLbl="node1" presStyleIdx="2" presStyleCnt="4" custScaleX="137033" custLinFactNeighborX="-11784" custLinFactNeighborY="-819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D0E3915-D8AD-4AA4-AB6D-239A0E7D1E6D}" type="pres">
      <dgm:prSet presAssocID="{0EBFCD36-4304-4C82-AEFB-558F29291FA2}" presName="sibTrans" presStyleLbl="sibTrans2D1" presStyleIdx="2" presStyleCnt="3"/>
      <dgm:spPr/>
      <dgm:t>
        <a:bodyPr/>
        <a:lstStyle/>
        <a:p>
          <a:endParaRPr lang="en-GB"/>
        </a:p>
      </dgm:t>
    </dgm:pt>
    <dgm:pt modelId="{B6825F61-42C7-4CCB-A25E-E38CEBAB2760}" type="pres">
      <dgm:prSet presAssocID="{0EBFCD36-4304-4C82-AEFB-558F29291FA2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DD127831-A1CC-4C54-B763-9ADBB53FB7AD}" type="pres">
      <dgm:prSet presAssocID="{837A3F78-E02E-400D-AC46-AB0EE93D9990}" presName="node" presStyleLbl="node1" presStyleIdx="3" presStyleCnt="4" custScaleX="145245" custLinFactNeighborX="-41211" custLinFactNeighborY="-819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6DE8D52-289C-4056-A6E8-6E8860159A59}" type="presOf" srcId="{44F1410D-DF2A-4D7A-939E-BC5DF21704EA}" destId="{9AF4A1E5-D480-4D29-A0EE-0DC715444B12}" srcOrd="0" destOrd="0" presId="urn:microsoft.com/office/officeart/2005/8/layout/process1"/>
    <dgm:cxn modelId="{C2B9A723-B7F9-46ED-8E35-09A9814E6B57}" srcId="{5D9F88F0-1EEC-4F13-9B1D-0E0DBC59560C}" destId="{91663F6C-B338-4B07-89C3-C3C05A0B9635}" srcOrd="2" destOrd="0" parTransId="{1F975FCA-FF7F-4924-B0C9-C354A8C5A2E7}" sibTransId="{0EBFCD36-4304-4C82-AEFB-558F29291FA2}"/>
    <dgm:cxn modelId="{D37AAAD9-C92A-47C9-B33B-580B583F2CA8}" type="presOf" srcId="{837A3F78-E02E-400D-AC46-AB0EE93D9990}" destId="{DD127831-A1CC-4C54-B763-9ADBB53FB7AD}" srcOrd="0" destOrd="0" presId="urn:microsoft.com/office/officeart/2005/8/layout/process1"/>
    <dgm:cxn modelId="{28CA2FDC-6BEF-487D-AB55-1A8C9C522FF8}" srcId="{5D9F88F0-1EEC-4F13-9B1D-0E0DBC59560C}" destId="{837A3F78-E02E-400D-AC46-AB0EE93D9990}" srcOrd="3" destOrd="0" parTransId="{269EB2B3-0F37-4749-8689-7171831B2615}" sibTransId="{B0220FAA-57E1-4E51-8718-137AC6E2A16B}"/>
    <dgm:cxn modelId="{474395DF-850A-4A21-841F-789F14B0EB68}" type="presOf" srcId="{0EBFCD36-4304-4C82-AEFB-558F29291FA2}" destId="{1D0E3915-D8AD-4AA4-AB6D-239A0E7D1E6D}" srcOrd="0" destOrd="0" presId="urn:microsoft.com/office/officeart/2005/8/layout/process1"/>
    <dgm:cxn modelId="{E52C0787-EF61-4667-8EF2-78F8022882A5}" type="presOf" srcId="{0EBFCD36-4304-4C82-AEFB-558F29291FA2}" destId="{B6825F61-42C7-4CCB-A25E-E38CEBAB2760}" srcOrd="1" destOrd="0" presId="urn:microsoft.com/office/officeart/2005/8/layout/process1"/>
    <dgm:cxn modelId="{794A5A8B-B377-4B26-B690-5F668904B403}" type="presOf" srcId="{93F66C00-B8A0-49EE-A230-BA2674ED4632}" destId="{D5071CCB-E597-4E31-ACAA-0E4B7E6D5744}" srcOrd="1" destOrd="0" presId="urn:microsoft.com/office/officeart/2005/8/layout/process1"/>
    <dgm:cxn modelId="{186B35E9-CC6D-4C39-9E72-02DCF371B99D}" srcId="{5D9F88F0-1EEC-4F13-9B1D-0E0DBC59560C}" destId="{784CA156-77F3-45CA-A38E-AFB66D8F9ACF}" srcOrd="1" destOrd="0" parTransId="{0AB32FD2-F49B-4E56-B10E-2C0423AB2079}" sibTransId="{93F66C00-B8A0-49EE-A230-BA2674ED4632}"/>
    <dgm:cxn modelId="{1B7439E6-7139-4690-B47F-027B2D4AA7EF}" type="presOf" srcId="{93F66C00-B8A0-49EE-A230-BA2674ED4632}" destId="{2426A8AB-128F-4FE5-A27F-17385BC781E4}" srcOrd="0" destOrd="0" presId="urn:microsoft.com/office/officeart/2005/8/layout/process1"/>
    <dgm:cxn modelId="{8773B05B-6BCE-402F-AFE0-CB141C909C35}" type="presOf" srcId="{91663F6C-B338-4B07-89C3-C3C05A0B9635}" destId="{F8906507-E3E6-4BA5-8B3A-4FBCF05ECEE1}" srcOrd="0" destOrd="0" presId="urn:microsoft.com/office/officeart/2005/8/layout/process1"/>
    <dgm:cxn modelId="{28E58F11-829B-4460-9B9B-75528913134A}" srcId="{5D9F88F0-1EEC-4F13-9B1D-0E0DBC59560C}" destId="{4BF1B9FE-9280-469E-B1F5-365B4D7E59AC}" srcOrd="0" destOrd="0" parTransId="{D317860A-BFD4-4ACE-ACC0-813EA028F26A}" sibTransId="{44F1410D-DF2A-4D7A-939E-BC5DF21704EA}"/>
    <dgm:cxn modelId="{3E12C953-D338-4444-BC6C-5BA9D1B4C192}" type="presOf" srcId="{5D9F88F0-1EEC-4F13-9B1D-0E0DBC59560C}" destId="{B7140813-0F45-4CD1-AD8B-21AFC8B7D832}" srcOrd="0" destOrd="0" presId="urn:microsoft.com/office/officeart/2005/8/layout/process1"/>
    <dgm:cxn modelId="{48250F40-1A71-45D4-939B-8DFC6D10A2DB}" type="presOf" srcId="{784CA156-77F3-45CA-A38E-AFB66D8F9ACF}" destId="{695A570A-BCD9-40F4-A666-E9E23422BFEC}" srcOrd="0" destOrd="0" presId="urn:microsoft.com/office/officeart/2005/8/layout/process1"/>
    <dgm:cxn modelId="{E56298EE-E6DB-4A37-BD0A-CA085FC794FF}" type="presOf" srcId="{44F1410D-DF2A-4D7A-939E-BC5DF21704EA}" destId="{83391EEC-6A71-4D79-BCD8-C9DD06D8ED45}" srcOrd="1" destOrd="0" presId="urn:microsoft.com/office/officeart/2005/8/layout/process1"/>
    <dgm:cxn modelId="{18DE7158-447D-4F9B-98BE-8D660E4885B6}" type="presOf" srcId="{4BF1B9FE-9280-469E-B1F5-365B4D7E59AC}" destId="{31A8E86F-8696-44A9-9BF8-16CA5B24332F}" srcOrd="0" destOrd="0" presId="urn:microsoft.com/office/officeart/2005/8/layout/process1"/>
    <dgm:cxn modelId="{F32B20D9-BD50-4523-B013-7F680C6A73FE}" type="presParOf" srcId="{B7140813-0F45-4CD1-AD8B-21AFC8B7D832}" destId="{31A8E86F-8696-44A9-9BF8-16CA5B24332F}" srcOrd="0" destOrd="0" presId="urn:microsoft.com/office/officeart/2005/8/layout/process1"/>
    <dgm:cxn modelId="{C8FA9850-CCAF-492E-9768-757B40707B22}" type="presParOf" srcId="{B7140813-0F45-4CD1-AD8B-21AFC8B7D832}" destId="{9AF4A1E5-D480-4D29-A0EE-0DC715444B12}" srcOrd="1" destOrd="0" presId="urn:microsoft.com/office/officeart/2005/8/layout/process1"/>
    <dgm:cxn modelId="{72C79298-B0E7-4012-83FB-BDB1FB58A696}" type="presParOf" srcId="{9AF4A1E5-D480-4D29-A0EE-0DC715444B12}" destId="{83391EEC-6A71-4D79-BCD8-C9DD06D8ED45}" srcOrd="0" destOrd="0" presId="urn:microsoft.com/office/officeart/2005/8/layout/process1"/>
    <dgm:cxn modelId="{CC014A23-BE4C-4C69-AA4C-11F4BE3E8A63}" type="presParOf" srcId="{B7140813-0F45-4CD1-AD8B-21AFC8B7D832}" destId="{695A570A-BCD9-40F4-A666-E9E23422BFEC}" srcOrd="2" destOrd="0" presId="urn:microsoft.com/office/officeart/2005/8/layout/process1"/>
    <dgm:cxn modelId="{35DC36E8-E1B6-4C81-9387-4A7DC3D4FB29}" type="presParOf" srcId="{B7140813-0F45-4CD1-AD8B-21AFC8B7D832}" destId="{2426A8AB-128F-4FE5-A27F-17385BC781E4}" srcOrd="3" destOrd="0" presId="urn:microsoft.com/office/officeart/2005/8/layout/process1"/>
    <dgm:cxn modelId="{36C88277-55D1-4D74-94B8-9031E9A03C81}" type="presParOf" srcId="{2426A8AB-128F-4FE5-A27F-17385BC781E4}" destId="{D5071CCB-E597-4E31-ACAA-0E4B7E6D5744}" srcOrd="0" destOrd="0" presId="urn:microsoft.com/office/officeart/2005/8/layout/process1"/>
    <dgm:cxn modelId="{0D494A67-84FF-4B1E-9C7C-DE9B6A8A2A2E}" type="presParOf" srcId="{B7140813-0F45-4CD1-AD8B-21AFC8B7D832}" destId="{F8906507-E3E6-4BA5-8B3A-4FBCF05ECEE1}" srcOrd="4" destOrd="0" presId="urn:microsoft.com/office/officeart/2005/8/layout/process1"/>
    <dgm:cxn modelId="{4BB726AB-4B4C-4E66-9B95-C11CBC686AA8}" type="presParOf" srcId="{B7140813-0F45-4CD1-AD8B-21AFC8B7D832}" destId="{1D0E3915-D8AD-4AA4-AB6D-239A0E7D1E6D}" srcOrd="5" destOrd="0" presId="urn:microsoft.com/office/officeart/2005/8/layout/process1"/>
    <dgm:cxn modelId="{03030A6B-3337-47C8-83C9-D7608353D509}" type="presParOf" srcId="{1D0E3915-D8AD-4AA4-AB6D-239A0E7D1E6D}" destId="{B6825F61-42C7-4CCB-A25E-E38CEBAB2760}" srcOrd="0" destOrd="0" presId="urn:microsoft.com/office/officeart/2005/8/layout/process1"/>
    <dgm:cxn modelId="{3FB0689B-E64B-4AD2-8E9C-82571C0891C1}" type="presParOf" srcId="{B7140813-0F45-4CD1-AD8B-21AFC8B7D832}" destId="{DD127831-A1CC-4C54-B763-9ADBB53FB7A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F03636-E5AC-4770-85AD-DA3D91EF677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8F152-72AB-4775-8562-121260FCC16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CONSTITUTIVE</a:t>
          </a:r>
        </a:p>
        <a:p>
          <a:r>
            <a:rPr lang="en-US" b="1" dirty="0" smtClean="0">
              <a:solidFill>
                <a:schemeClr val="tx1"/>
              </a:solidFill>
            </a:rPr>
            <a:t>FREEDOM</a:t>
          </a:r>
          <a:endParaRPr lang="en-US" b="1" dirty="0">
            <a:solidFill>
              <a:schemeClr val="tx1"/>
            </a:solidFill>
          </a:endParaRPr>
        </a:p>
      </dgm:t>
    </dgm:pt>
    <dgm:pt modelId="{AC97CB6B-4325-4A90-AFA3-5E9C6711F38A}" type="parTrans" cxnId="{EBD84DEF-684C-482E-BA44-B3807F999455}">
      <dgm:prSet/>
      <dgm:spPr/>
      <dgm:t>
        <a:bodyPr/>
        <a:lstStyle/>
        <a:p>
          <a:endParaRPr lang="en-US"/>
        </a:p>
      </dgm:t>
    </dgm:pt>
    <dgm:pt modelId="{3D2C8B25-4E9D-4435-84CB-074DABF654EF}" type="sibTrans" cxnId="{EBD84DEF-684C-482E-BA44-B3807F999455}">
      <dgm:prSet/>
      <dgm:spPr/>
      <dgm:t>
        <a:bodyPr/>
        <a:lstStyle/>
        <a:p>
          <a:endParaRPr lang="en-US"/>
        </a:p>
      </dgm:t>
    </dgm:pt>
    <dgm:pt modelId="{D15431DF-3C06-4D35-89DA-8FD91DEA680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MORAL </a:t>
          </a:r>
        </a:p>
        <a:p>
          <a:r>
            <a:rPr lang="en-US" b="1" dirty="0" smtClean="0">
              <a:solidFill>
                <a:schemeClr val="tx1"/>
              </a:solidFill>
            </a:rPr>
            <a:t>FREEDOM</a:t>
          </a:r>
          <a:endParaRPr lang="en-US" b="1" dirty="0">
            <a:solidFill>
              <a:schemeClr val="tx1"/>
            </a:solidFill>
          </a:endParaRPr>
        </a:p>
      </dgm:t>
    </dgm:pt>
    <dgm:pt modelId="{5B896EAC-F70D-4C2E-A6A0-9555DBD849BC}" type="parTrans" cxnId="{7EF5BFE3-68CB-48D9-A411-0B473AB8C768}">
      <dgm:prSet/>
      <dgm:spPr/>
      <dgm:t>
        <a:bodyPr/>
        <a:lstStyle/>
        <a:p>
          <a:endParaRPr lang="en-US"/>
        </a:p>
      </dgm:t>
    </dgm:pt>
    <dgm:pt modelId="{AA034880-46AF-48CD-B472-23B7A72545FB}" type="sibTrans" cxnId="{7EF5BFE3-68CB-48D9-A411-0B473AB8C768}">
      <dgm:prSet/>
      <dgm:spPr/>
      <dgm:t>
        <a:bodyPr/>
        <a:lstStyle/>
        <a:p>
          <a:endParaRPr lang="en-US"/>
        </a:p>
      </dgm:t>
    </dgm:pt>
    <dgm:pt modelId="{7EEC0048-78D9-4DDD-A744-CF123BF004D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FREEDOM AS CHOICE</a:t>
          </a:r>
          <a:endParaRPr lang="en-US" b="1" dirty="0">
            <a:solidFill>
              <a:schemeClr val="tx1"/>
            </a:solidFill>
          </a:endParaRPr>
        </a:p>
      </dgm:t>
    </dgm:pt>
    <dgm:pt modelId="{865110FF-EB61-4DF2-AA6F-F362125E439A}" type="parTrans" cxnId="{E3488542-F6C6-48FE-B896-07B0A1C02F4A}">
      <dgm:prSet/>
      <dgm:spPr/>
      <dgm:t>
        <a:bodyPr/>
        <a:lstStyle/>
        <a:p>
          <a:endParaRPr lang="en-US"/>
        </a:p>
      </dgm:t>
    </dgm:pt>
    <dgm:pt modelId="{FEF0F168-C148-40A6-B333-5769E86984C1}" type="sibTrans" cxnId="{E3488542-F6C6-48FE-B896-07B0A1C02F4A}">
      <dgm:prSet/>
      <dgm:spPr/>
      <dgm:t>
        <a:bodyPr/>
        <a:lstStyle/>
        <a:p>
          <a:endParaRPr lang="en-US"/>
        </a:p>
      </dgm:t>
    </dgm:pt>
    <dgm:pt modelId="{480587BB-98F8-4F81-B198-5669B870A5F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SOCIO-POLITICAL</a:t>
          </a:r>
        </a:p>
        <a:p>
          <a:r>
            <a:rPr lang="en-US" b="1" dirty="0" smtClean="0">
              <a:solidFill>
                <a:schemeClr val="tx1"/>
              </a:solidFill>
            </a:rPr>
            <a:t>FREEDOM</a:t>
          </a:r>
          <a:endParaRPr lang="en-US" b="1" dirty="0">
            <a:solidFill>
              <a:schemeClr val="tx1"/>
            </a:solidFill>
          </a:endParaRPr>
        </a:p>
      </dgm:t>
    </dgm:pt>
    <dgm:pt modelId="{54A9E7E2-BA3A-40DC-BD31-251831698C6F}" type="parTrans" cxnId="{8739F5D9-6F34-42F7-B64E-B7CF8EDA7AC8}">
      <dgm:prSet/>
      <dgm:spPr/>
      <dgm:t>
        <a:bodyPr/>
        <a:lstStyle/>
        <a:p>
          <a:endParaRPr lang="en-US"/>
        </a:p>
      </dgm:t>
    </dgm:pt>
    <dgm:pt modelId="{607CF856-E264-4E2C-9FF8-9B5F757EDE70}" type="sibTrans" cxnId="{8739F5D9-6F34-42F7-B64E-B7CF8EDA7AC8}">
      <dgm:prSet/>
      <dgm:spPr/>
      <dgm:t>
        <a:bodyPr/>
        <a:lstStyle/>
        <a:p>
          <a:endParaRPr lang="en-US"/>
        </a:p>
      </dgm:t>
    </dgm:pt>
    <dgm:pt modelId="{DB478753-6280-48E4-BD23-CC32A4CE0D46}" type="pres">
      <dgm:prSet presAssocID="{09F03636-E5AC-4770-85AD-DA3D91EF677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30DE06-6A38-413F-8E56-31BB79662A8D}" type="pres">
      <dgm:prSet presAssocID="{09F03636-E5AC-4770-85AD-DA3D91EF677B}" presName="diamond" presStyleLbl="bgShp" presStyleIdx="0" presStyleCnt="1"/>
      <dgm:spPr/>
    </dgm:pt>
    <dgm:pt modelId="{18A0D013-945F-4DE9-8F89-23F94A949008}" type="pres">
      <dgm:prSet presAssocID="{09F03636-E5AC-4770-85AD-DA3D91EF677B}" presName="quad1" presStyleLbl="node1" presStyleIdx="0" presStyleCnt="4" custScaleX="186339" custLinFactNeighborX="-29980" custLinFactNeighborY="-27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FFBCA-D7C5-4462-950F-9B9CCC37739C}" type="pres">
      <dgm:prSet presAssocID="{09F03636-E5AC-4770-85AD-DA3D91EF677B}" presName="quad2" presStyleLbl="node1" presStyleIdx="1" presStyleCnt="4" custScaleX="174743" custLinFactNeighborX="48989" custLinFactNeighborY="-27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2905C-F969-4439-931E-720B6D91964B}" type="pres">
      <dgm:prSet presAssocID="{09F03636-E5AC-4770-85AD-DA3D91EF677B}" presName="quad3" presStyleLbl="node1" presStyleIdx="2" presStyleCnt="4" custScaleX="183503" custLinFactNeighborX="-29980" custLinFactNeighborY="1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A473D-32D1-4624-AF04-D4D821244899}" type="pres">
      <dgm:prSet presAssocID="{09F03636-E5AC-4770-85AD-DA3D91EF677B}" presName="quad4" presStyleLbl="node1" presStyleIdx="3" presStyleCnt="4" custScaleX="179122" custLinFactNeighborX="46862" custLinFactNeighborY="1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F5BFE3-68CB-48D9-A411-0B473AB8C768}" srcId="{09F03636-E5AC-4770-85AD-DA3D91EF677B}" destId="{D15431DF-3C06-4D35-89DA-8FD91DEA6808}" srcOrd="1" destOrd="0" parTransId="{5B896EAC-F70D-4C2E-A6A0-9555DBD849BC}" sibTransId="{AA034880-46AF-48CD-B472-23B7A72545FB}"/>
    <dgm:cxn modelId="{BC2431C6-5151-4019-9B9D-0D3782336D59}" type="presOf" srcId="{480587BB-98F8-4F81-B198-5669B870A5F7}" destId="{CBBA473D-32D1-4624-AF04-D4D821244899}" srcOrd="0" destOrd="0" presId="urn:microsoft.com/office/officeart/2005/8/layout/matrix3"/>
    <dgm:cxn modelId="{9901071E-60BD-4CCC-A743-2B998E279895}" type="presOf" srcId="{BAE8F152-72AB-4775-8562-121260FCC16E}" destId="{18A0D013-945F-4DE9-8F89-23F94A949008}" srcOrd="0" destOrd="0" presId="urn:microsoft.com/office/officeart/2005/8/layout/matrix3"/>
    <dgm:cxn modelId="{EBD84DEF-684C-482E-BA44-B3807F999455}" srcId="{09F03636-E5AC-4770-85AD-DA3D91EF677B}" destId="{BAE8F152-72AB-4775-8562-121260FCC16E}" srcOrd="0" destOrd="0" parTransId="{AC97CB6B-4325-4A90-AFA3-5E9C6711F38A}" sibTransId="{3D2C8B25-4E9D-4435-84CB-074DABF654EF}"/>
    <dgm:cxn modelId="{8739F5D9-6F34-42F7-B64E-B7CF8EDA7AC8}" srcId="{09F03636-E5AC-4770-85AD-DA3D91EF677B}" destId="{480587BB-98F8-4F81-B198-5669B870A5F7}" srcOrd="3" destOrd="0" parTransId="{54A9E7E2-BA3A-40DC-BD31-251831698C6F}" sibTransId="{607CF856-E264-4E2C-9FF8-9B5F757EDE70}"/>
    <dgm:cxn modelId="{5B0DDFAD-1EFE-4CCA-9011-FF652DD62193}" type="presOf" srcId="{09F03636-E5AC-4770-85AD-DA3D91EF677B}" destId="{DB478753-6280-48E4-BD23-CC32A4CE0D46}" srcOrd="0" destOrd="0" presId="urn:microsoft.com/office/officeart/2005/8/layout/matrix3"/>
    <dgm:cxn modelId="{EC3A5447-18A4-4677-BF88-5A568B1ED46A}" type="presOf" srcId="{D15431DF-3C06-4D35-89DA-8FD91DEA6808}" destId="{A80FFBCA-D7C5-4462-950F-9B9CCC37739C}" srcOrd="0" destOrd="0" presId="urn:microsoft.com/office/officeart/2005/8/layout/matrix3"/>
    <dgm:cxn modelId="{F7BC5A8F-8C4B-4FE0-9CA5-C437621D310D}" type="presOf" srcId="{7EEC0048-78D9-4DDD-A744-CF123BF004D4}" destId="{5892905C-F969-4439-931E-720B6D91964B}" srcOrd="0" destOrd="0" presId="urn:microsoft.com/office/officeart/2005/8/layout/matrix3"/>
    <dgm:cxn modelId="{E3488542-F6C6-48FE-B896-07B0A1C02F4A}" srcId="{09F03636-E5AC-4770-85AD-DA3D91EF677B}" destId="{7EEC0048-78D9-4DDD-A744-CF123BF004D4}" srcOrd="2" destOrd="0" parTransId="{865110FF-EB61-4DF2-AA6F-F362125E439A}" sibTransId="{FEF0F168-C148-40A6-B333-5769E86984C1}"/>
    <dgm:cxn modelId="{4DCCBB17-3E3C-41DF-98D9-90D39F9F93F7}" type="presParOf" srcId="{DB478753-6280-48E4-BD23-CC32A4CE0D46}" destId="{E830DE06-6A38-413F-8E56-31BB79662A8D}" srcOrd="0" destOrd="0" presId="urn:microsoft.com/office/officeart/2005/8/layout/matrix3"/>
    <dgm:cxn modelId="{22ABE93A-D019-4BD7-8BC6-203CFC044879}" type="presParOf" srcId="{DB478753-6280-48E4-BD23-CC32A4CE0D46}" destId="{18A0D013-945F-4DE9-8F89-23F94A949008}" srcOrd="1" destOrd="0" presId="urn:microsoft.com/office/officeart/2005/8/layout/matrix3"/>
    <dgm:cxn modelId="{2C134794-009E-4DED-98A0-A846C70DD49D}" type="presParOf" srcId="{DB478753-6280-48E4-BD23-CC32A4CE0D46}" destId="{A80FFBCA-D7C5-4462-950F-9B9CCC37739C}" srcOrd="2" destOrd="0" presId="urn:microsoft.com/office/officeart/2005/8/layout/matrix3"/>
    <dgm:cxn modelId="{9BCDDC77-0C67-4AA2-A835-0DD143F39FE5}" type="presParOf" srcId="{DB478753-6280-48E4-BD23-CC32A4CE0D46}" destId="{5892905C-F969-4439-931E-720B6D91964B}" srcOrd="3" destOrd="0" presId="urn:microsoft.com/office/officeart/2005/8/layout/matrix3"/>
    <dgm:cxn modelId="{097F2C37-FAE6-4DB7-B84B-4C12A955C632}" type="presParOf" srcId="{DB478753-6280-48E4-BD23-CC32A4CE0D46}" destId="{CBBA473D-32D1-4624-AF04-D4D82124489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766FA-A44D-4114-885B-B7AD4CF72EAA}">
      <dsp:nvSpPr>
        <dsp:cNvPr id="0" name=""/>
        <dsp:cNvSpPr/>
      </dsp:nvSpPr>
      <dsp:spPr>
        <a:xfrm>
          <a:off x="3060221" y="2515975"/>
          <a:ext cx="2109156" cy="2109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Specific object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(car)</a:t>
          </a:r>
          <a:endParaRPr lang="en-US" sz="3000" kern="1200" dirty="0"/>
        </a:p>
      </dsp:txBody>
      <dsp:txXfrm>
        <a:off x="3369100" y="2824854"/>
        <a:ext cx="1491398" cy="1491398"/>
      </dsp:txXfrm>
    </dsp:sp>
    <dsp:sp modelId="{D580483D-CBCF-42D2-A64F-93CFE663942B}">
      <dsp:nvSpPr>
        <dsp:cNvPr id="0" name=""/>
        <dsp:cNvSpPr/>
      </dsp:nvSpPr>
      <dsp:spPr>
        <a:xfrm rot="12900000">
          <a:off x="1883352" y="2267455"/>
          <a:ext cx="1619402" cy="6011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CF930-E3DF-47A2-A9D3-808EE9E0C975}">
      <dsp:nvSpPr>
        <dsp:cNvPr id="0" name=""/>
        <dsp:cNvSpPr/>
      </dsp:nvSpPr>
      <dsp:spPr>
        <a:xfrm>
          <a:off x="845347" y="1181282"/>
          <a:ext cx="2003698" cy="1602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Sound of engine</a:t>
          </a:r>
          <a:endParaRPr lang="en-US" sz="3300" kern="1200" dirty="0"/>
        </a:p>
      </dsp:txBody>
      <dsp:txXfrm>
        <a:off x="892296" y="1228231"/>
        <a:ext cx="1909800" cy="1509060"/>
      </dsp:txXfrm>
    </dsp:sp>
    <dsp:sp modelId="{F185D350-97C7-4032-B6F3-2A250D568E65}">
      <dsp:nvSpPr>
        <dsp:cNvPr id="0" name=""/>
        <dsp:cNvSpPr/>
      </dsp:nvSpPr>
      <dsp:spPr>
        <a:xfrm rot="16200000">
          <a:off x="3348498" y="1437839"/>
          <a:ext cx="1619402" cy="6011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D35B9-56E2-4A25-AA81-9E0A02F2F0A9}">
      <dsp:nvSpPr>
        <dsp:cNvPr id="0" name=""/>
        <dsp:cNvSpPr/>
      </dsp:nvSpPr>
      <dsp:spPr>
        <a:xfrm>
          <a:off x="3112950" y="842"/>
          <a:ext cx="2003698" cy="1602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Smell of petrol</a:t>
          </a:r>
          <a:endParaRPr lang="en-US" sz="3300" kern="1200" dirty="0"/>
        </a:p>
      </dsp:txBody>
      <dsp:txXfrm>
        <a:off x="3159899" y="47791"/>
        <a:ext cx="1909800" cy="1509060"/>
      </dsp:txXfrm>
    </dsp:sp>
    <dsp:sp modelId="{9EB52FD2-9328-47D1-9E52-6A5EF1116431}">
      <dsp:nvSpPr>
        <dsp:cNvPr id="0" name=""/>
        <dsp:cNvSpPr/>
      </dsp:nvSpPr>
      <dsp:spPr>
        <a:xfrm rot="19500000">
          <a:off x="4812301" y="2267461"/>
          <a:ext cx="1619402" cy="6011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C263B-5E00-462B-B672-0B20A3CFA1A7}">
      <dsp:nvSpPr>
        <dsp:cNvPr id="0" name=""/>
        <dsp:cNvSpPr/>
      </dsp:nvSpPr>
      <dsp:spPr>
        <a:xfrm>
          <a:off x="5380553" y="1181282"/>
          <a:ext cx="2003698" cy="1602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Seen to move itself</a:t>
          </a:r>
          <a:endParaRPr lang="en-US" sz="3300" kern="1200" dirty="0"/>
        </a:p>
      </dsp:txBody>
      <dsp:txXfrm>
        <a:off x="5427502" y="1228231"/>
        <a:ext cx="1909800" cy="1509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EE5B5-A527-403E-AA5C-055B7E4E393E}">
      <dsp:nvSpPr>
        <dsp:cNvPr id="0" name=""/>
        <dsp:cNvSpPr/>
      </dsp:nvSpPr>
      <dsp:spPr>
        <a:xfrm>
          <a:off x="6104881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6A8DA-554E-4149-863D-6E5EBE185660}">
      <dsp:nvSpPr>
        <dsp:cNvPr id="0" name=""/>
        <dsp:cNvSpPr/>
      </dsp:nvSpPr>
      <dsp:spPr>
        <a:xfrm>
          <a:off x="4551043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599558" y="345843"/>
              </a:lnTo>
              <a:lnTo>
                <a:pt x="1599558" y="50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5DFE3-BD5A-4A3A-8BCD-A3C11EBC61B8}">
      <dsp:nvSpPr>
        <dsp:cNvPr id="0" name=""/>
        <dsp:cNvSpPr/>
      </dsp:nvSpPr>
      <dsp:spPr>
        <a:xfrm>
          <a:off x="2951484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066372" y="345843"/>
              </a:lnTo>
              <a:lnTo>
                <a:pt x="1066372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F8EC5-F871-4F45-B967-4BB0721CF6AF}">
      <dsp:nvSpPr>
        <dsp:cNvPr id="0" name=""/>
        <dsp:cNvSpPr/>
      </dsp:nvSpPr>
      <dsp:spPr>
        <a:xfrm>
          <a:off x="1885112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1066372" y="0"/>
              </a:moveTo>
              <a:lnTo>
                <a:pt x="1066372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E7ECF-4483-4D19-BD73-5CA885E96D45}">
      <dsp:nvSpPr>
        <dsp:cNvPr id="0" name=""/>
        <dsp:cNvSpPr/>
      </dsp:nvSpPr>
      <dsp:spPr>
        <a:xfrm>
          <a:off x="2951484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1599558" y="0"/>
              </a:moveTo>
              <a:lnTo>
                <a:pt x="1599558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1FF41-5434-45FF-9F47-B56652A415BE}">
      <dsp:nvSpPr>
        <dsp:cNvPr id="0" name=""/>
        <dsp:cNvSpPr/>
      </dsp:nvSpPr>
      <dsp:spPr>
        <a:xfrm>
          <a:off x="3678556" y="1303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1C335-3424-4F9B-9324-CB41F6B101A7}">
      <dsp:nvSpPr>
        <dsp:cNvPr id="0" name=""/>
        <dsp:cNvSpPr/>
      </dsp:nvSpPr>
      <dsp:spPr>
        <a:xfrm>
          <a:off x="3872442" y="185494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smtClean="0"/>
            <a:t>Knowing person</a:t>
          </a:r>
          <a:endParaRPr lang="en-US" sz="2100" b="1" kern="1200" dirty="0"/>
        </a:p>
      </dsp:txBody>
      <dsp:txXfrm>
        <a:off x="3904896" y="217948"/>
        <a:ext cx="1680064" cy="1043149"/>
      </dsp:txXfrm>
    </dsp:sp>
    <dsp:sp modelId="{C16A4108-C75C-4A7A-A4FB-0989A192C89C}">
      <dsp:nvSpPr>
        <dsp:cNvPr id="0" name=""/>
        <dsp:cNvSpPr/>
      </dsp:nvSpPr>
      <dsp:spPr>
        <a:xfrm>
          <a:off x="2078998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C1930-3D26-41E2-861B-E13032406CE8}">
      <dsp:nvSpPr>
        <dsp:cNvPr id="0" name=""/>
        <dsp:cNvSpPr/>
      </dsp:nvSpPr>
      <dsp:spPr>
        <a:xfrm>
          <a:off x="2272884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smtClean="0"/>
            <a:t>Material dimension</a:t>
          </a:r>
          <a:endParaRPr lang="en-US" sz="2100" b="1" kern="1200" dirty="0"/>
        </a:p>
      </dsp:txBody>
      <dsp:txXfrm>
        <a:off x="2305338" y="1833502"/>
        <a:ext cx="1680064" cy="1043149"/>
      </dsp:txXfrm>
    </dsp:sp>
    <dsp:sp modelId="{655226F5-2CDD-44EE-BA7F-9B33B0DD25D1}">
      <dsp:nvSpPr>
        <dsp:cNvPr id="0" name=""/>
        <dsp:cNvSpPr/>
      </dsp:nvSpPr>
      <dsp:spPr>
        <a:xfrm>
          <a:off x="1012626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E2DE7-4EE4-4F71-990F-54D497D047ED}">
      <dsp:nvSpPr>
        <dsp:cNvPr id="0" name=""/>
        <dsp:cNvSpPr/>
      </dsp:nvSpPr>
      <dsp:spPr>
        <a:xfrm>
          <a:off x="1206512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smtClean="0"/>
            <a:t>Body: external senses</a:t>
          </a:r>
          <a:endParaRPr lang="en-US" sz="2100" b="1" kern="1200" dirty="0"/>
        </a:p>
      </dsp:txBody>
      <dsp:txXfrm>
        <a:off x="1238966" y="3449056"/>
        <a:ext cx="1680064" cy="1043149"/>
      </dsp:txXfrm>
    </dsp:sp>
    <dsp:sp modelId="{ADE50DFE-B808-4A6C-B28F-9ECA223DA193}">
      <dsp:nvSpPr>
        <dsp:cNvPr id="0" name=""/>
        <dsp:cNvSpPr/>
      </dsp:nvSpPr>
      <dsp:spPr>
        <a:xfrm>
          <a:off x="3145370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649A9-C0CA-40D0-AFDF-4C6F8DD63133}">
      <dsp:nvSpPr>
        <dsp:cNvPr id="0" name=""/>
        <dsp:cNvSpPr/>
      </dsp:nvSpPr>
      <dsp:spPr>
        <a:xfrm>
          <a:off x="3339256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smtClean="0"/>
            <a:t>Brain: internal senses</a:t>
          </a:r>
          <a:endParaRPr lang="en-US" sz="2100" b="1" kern="1200" dirty="0"/>
        </a:p>
      </dsp:txBody>
      <dsp:txXfrm>
        <a:off x="3371710" y="3449056"/>
        <a:ext cx="1680064" cy="1043149"/>
      </dsp:txXfrm>
    </dsp:sp>
    <dsp:sp modelId="{4AF9F4F5-6A9A-4AF1-A56B-F3FD5F81BF74}">
      <dsp:nvSpPr>
        <dsp:cNvPr id="0" name=""/>
        <dsp:cNvSpPr/>
      </dsp:nvSpPr>
      <dsp:spPr>
        <a:xfrm>
          <a:off x="5278115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C6851-00CC-4142-B3B6-5FCDFE0CA5C8}">
      <dsp:nvSpPr>
        <dsp:cNvPr id="0" name=""/>
        <dsp:cNvSpPr/>
      </dsp:nvSpPr>
      <dsp:spPr>
        <a:xfrm>
          <a:off x="5472000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smtClean="0"/>
            <a:t>Spiritual dimension</a:t>
          </a:r>
          <a:endParaRPr lang="en-US" sz="2100" b="1" kern="1200" dirty="0"/>
        </a:p>
      </dsp:txBody>
      <dsp:txXfrm>
        <a:off x="5504454" y="1833502"/>
        <a:ext cx="1680064" cy="1043149"/>
      </dsp:txXfrm>
    </dsp:sp>
    <dsp:sp modelId="{76AD1A5C-F14A-4CBD-9F41-36BD4596BE6C}">
      <dsp:nvSpPr>
        <dsp:cNvPr id="0" name=""/>
        <dsp:cNvSpPr/>
      </dsp:nvSpPr>
      <dsp:spPr>
        <a:xfrm>
          <a:off x="5278115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66FB9-E745-48D7-943D-0DADE6170DAB}">
      <dsp:nvSpPr>
        <dsp:cNvPr id="0" name=""/>
        <dsp:cNvSpPr/>
      </dsp:nvSpPr>
      <dsp:spPr>
        <a:xfrm>
          <a:off x="5472000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smtClean="0"/>
            <a:t>Spiritual Soul: intellect</a:t>
          </a:r>
          <a:endParaRPr lang="en-US" sz="2100" b="1" kern="1200" dirty="0"/>
        </a:p>
      </dsp:txBody>
      <dsp:txXfrm>
        <a:off x="5504454" y="3449056"/>
        <a:ext cx="1680064" cy="10431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D7134-65F6-4B3B-BF50-49A17C333D63}">
      <dsp:nvSpPr>
        <dsp:cNvPr id="0" name=""/>
        <dsp:cNvSpPr/>
      </dsp:nvSpPr>
      <dsp:spPr>
        <a:xfrm>
          <a:off x="6059886" y="2681491"/>
          <a:ext cx="1149123" cy="48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433"/>
              </a:lnTo>
              <a:lnTo>
                <a:pt x="1149123" y="330433"/>
              </a:lnTo>
              <a:lnTo>
                <a:pt x="1149123" y="4848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EE5B5-A527-403E-AA5C-055B7E4E393E}">
      <dsp:nvSpPr>
        <dsp:cNvPr id="0" name=""/>
        <dsp:cNvSpPr/>
      </dsp:nvSpPr>
      <dsp:spPr>
        <a:xfrm>
          <a:off x="5041031" y="2681491"/>
          <a:ext cx="1018855" cy="484882"/>
        </a:xfrm>
        <a:custGeom>
          <a:avLst/>
          <a:gdLst/>
          <a:ahLst/>
          <a:cxnLst/>
          <a:rect l="0" t="0" r="0" b="0"/>
          <a:pathLst>
            <a:path>
              <a:moveTo>
                <a:pt x="1018855" y="0"/>
              </a:moveTo>
              <a:lnTo>
                <a:pt x="1018855" y="330433"/>
              </a:lnTo>
              <a:lnTo>
                <a:pt x="0" y="330433"/>
              </a:lnTo>
              <a:lnTo>
                <a:pt x="0" y="4848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6A8DA-554E-4149-863D-6E5EBE185660}">
      <dsp:nvSpPr>
        <dsp:cNvPr id="0" name=""/>
        <dsp:cNvSpPr/>
      </dsp:nvSpPr>
      <dsp:spPr>
        <a:xfrm>
          <a:off x="3957042" y="1137925"/>
          <a:ext cx="2102844" cy="48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433"/>
              </a:lnTo>
              <a:lnTo>
                <a:pt x="2102844" y="330433"/>
              </a:lnTo>
              <a:lnTo>
                <a:pt x="2102844" y="4848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5DFE3-BD5A-4A3A-8BCD-A3C11EBC61B8}">
      <dsp:nvSpPr>
        <dsp:cNvPr id="0" name=""/>
        <dsp:cNvSpPr/>
      </dsp:nvSpPr>
      <dsp:spPr>
        <a:xfrm>
          <a:off x="1854198" y="2681491"/>
          <a:ext cx="1081325" cy="564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76"/>
              </a:lnTo>
              <a:lnTo>
                <a:pt x="1081325" y="409676"/>
              </a:lnTo>
              <a:lnTo>
                <a:pt x="1081325" y="564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F8EC5-F871-4F45-B967-4BB0721CF6AF}">
      <dsp:nvSpPr>
        <dsp:cNvPr id="0" name=""/>
        <dsp:cNvSpPr/>
      </dsp:nvSpPr>
      <dsp:spPr>
        <a:xfrm>
          <a:off x="835343" y="2681491"/>
          <a:ext cx="1018855" cy="484882"/>
        </a:xfrm>
        <a:custGeom>
          <a:avLst/>
          <a:gdLst/>
          <a:ahLst/>
          <a:cxnLst/>
          <a:rect l="0" t="0" r="0" b="0"/>
          <a:pathLst>
            <a:path>
              <a:moveTo>
                <a:pt x="1018855" y="0"/>
              </a:moveTo>
              <a:lnTo>
                <a:pt x="1018855" y="330433"/>
              </a:lnTo>
              <a:lnTo>
                <a:pt x="0" y="330433"/>
              </a:lnTo>
              <a:lnTo>
                <a:pt x="0" y="4848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E7ECF-4483-4D19-BD73-5CA885E96D45}">
      <dsp:nvSpPr>
        <dsp:cNvPr id="0" name=""/>
        <dsp:cNvSpPr/>
      </dsp:nvSpPr>
      <dsp:spPr>
        <a:xfrm>
          <a:off x="1854198" y="1137925"/>
          <a:ext cx="2102844" cy="484882"/>
        </a:xfrm>
        <a:custGeom>
          <a:avLst/>
          <a:gdLst/>
          <a:ahLst/>
          <a:cxnLst/>
          <a:rect l="0" t="0" r="0" b="0"/>
          <a:pathLst>
            <a:path>
              <a:moveTo>
                <a:pt x="2102844" y="0"/>
              </a:moveTo>
              <a:lnTo>
                <a:pt x="2102844" y="330433"/>
              </a:lnTo>
              <a:lnTo>
                <a:pt x="0" y="330433"/>
              </a:lnTo>
              <a:lnTo>
                <a:pt x="0" y="4848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1FF41-5434-45FF-9F47-B56652A415BE}">
      <dsp:nvSpPr>
        <dsp:cNvPr id="0" name=""/>
        <dsp:cNvSpPr/>
      </dsp:nvSpPr>
      <dsp:spPr>
        <a:xfrm>
          <a:off x="3123434" y="79242"/>
          <a:ext cx="1667217" cy="10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1C335-3424-4F9B-9324-CB41F6B101A7}">
      <dsp:nvSpPr>
        <dsp:cNvPr id="0" name=""/>
        <dsp:cNvSpPr/>
      </dsp:nvSpPr>
      <dsp:spPr>
        <a:xfrm>
          <a:off x="3308680" y="255226"/>
          <a:ext cx="1667217" cy="10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HUMAN PERSON</a:t>
          </a:r>
          <a:endParaRPr lang="en-US" sz="2400" b="1" kern="1200" dirty="0"/>
        </a:p>
      </dsp:txBody>
      <dsp:txXfrm>
        <a:off x="3339688" y="286234"/>
        <a:ext cx="1605201" cy="996666"/>
      </dsp:txXfrm>
    </dsp:sp>
    <dsp:sp modelId="{C16A4108-C75C-4A7A-A4FB-0989A192C89C}">
      <dsp:nvSpPr>
        <dsp:cNvPr id="0" name=""/>
        <dsp:cNvSpPr/>
      </dsp:nvSpPr>
      <dsp:spPr>
        <a:xfrm>
          <a:off x="1020590" y="1622808"/>
          <a:ext cx="1667217" cy="10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C1930-3D26-41E2-861B-E13032406CE8}">
      <dsp:nvSpPr>
        <dsp:cNvPr id="0" name=""/>
        <dsp:cNvSpPr/>
      </dsp:nvSpPr>
      <dsp:spPr>
        <a:xfrm>
          <a:off x="1205836" y="1798792"/>
          <a:ext cx="1667217" cy="10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BODY</a:t>
          </a:r>
          <a:endParaRPr lang="en-US" sz="2400" b="1" kern="1200" dirty="0"/>
        </a:p>
      </dsp:txBody>
      <dsp:txXfrm>
        <a:off x="1236844" y="1829800"/>
        <a:ext cx="1605201" cy="996666"/>
      </dsp:txXfrm>
    </dsp:sp>
    <dsp:sp modelId="{655226F5-2CDD-44EE-BA7F-9B33B0DD25D1}">
      <dsp:nvSpPr>
        <dsp:cNvPr id="0" name=""/>
        <dsp:cNvSpPr/>
      </dsp:nvSpPr>
      <dsp:spPr>
        <a:xfrm>
          <a:off x="1735" y="3166373"/>
          <a:ext cx="1667217" cy="1312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E2DE7-4EE4-4F71-990F-54D497D047ED}">
      <dsp:nvSpPr>
        <dsp:cNvPr id="0" name=""/>
        <dsp:cNvSpPr/>
      </dsp:nvSpPr>
      <dsp:spPr>
        <a:xfrm>
          <a:off x="186981" y="3342357"/>
          <a:ext cx="1667217" cy="1312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Body: external senses, etc</a:t>
          </a:r>
          <a:r>
            <a:rPr lang="en-GB" sz="1800" b="1" kern="1200" dirty="0" smtClean="0"/>
            <a:t>.</a:t>
          </a:r>
          <a:endParaRPr lang="en-US" sz="1800" b="1" kern="1200" dirty="0"/>
        </a:p>
      </dsp:txBody>
      <dsp:txXfrm>
        <a:off x="225420" y="3380796"/>
        <a:ext cx="1590339" cy="1235528"/>
      </dsp:txXfrm>
    </dsp:sp>
    <dsp:sp modelId="{ADE50DFE-B808-4A6C-B28F-9ECA223DA193}">
      <dsp:nvSpPr>
        <dsp:cNvPr id="0" name=""/>
        <dsp:cNvSpPr/>
      </dsp:nvSpPr>
      <dsp:spPr>
        <a:xfrm>
          <a:off x="2101915" y="3245616"/>
          <a:ext cx="1667217" cy="160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649A9-C0CA-40D0-AFDF-4C6F8DD63133}">
      <dsp:nvSpPr>
        <dsp:cNvPr id="0" name=""/>
        <dsp:cNvSpPr/>
      </dsp:nvSpPr>
      <dsp:spPr>
        <a:xfrm>
          <a:off x="2287162" y="3421600"/>
          <a:ext cx="1667217" cy="1607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Brain: internal senses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Other organs</a:t>
          </a:r>
          <a:endParaRPr lang="en-US" sz="2000" b="1" kern="1200" dirty="0"/>
        </a:p>
      </dsp:txBody>
      <dsp:txXfrm>
        <a:off x="2334247" y="3468685"/>
        <a:ext cx="1573047" cy="1513429"/>
      </dsp:txXfrm>
    </dsp:sp>
    <dsp:sp modelId="{4AF9F4F5-6A9A-4AF1-A56B-F3FD5F81BF74}">
      <dsp:nvSpPr>
        <dsp:cNvPr id="0" name=""/>
        <dsp:cNvSpPr/>
      </dsp:nvSpPr>
      <dsp:spPr>
        <a:xfrm>
          <a:off x="5226278" y="1622808"/>
          <a:ext cx="1667217" cy="10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C6851-00CC-4142-B3B6-5FCDFE0CA5C8}">
      <dsp:nvSpPr>
        <dsp:cNvPr id="0" name=""/>
        <dsp:cNvSpPr/>
      </dsp:nvSpPr>
      <dsp:spPr>
        <a:xfrm>
          <a:off x="5411524" y="1798792"/>
          <a:ext cx="1667217" cy="10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SOUL</a:t>
          </a:r>
          <a:endParaRPr lang="en-US" sz="2400" b="1" kern="1200" dirty="0"/>
        </a:p>
      </dsp:txBody>
      <dsp:txXfrm>
        <a:off x="5442532" y="1829800"/>
        <a:ext cx="1605201" cy="996666"/>
      </dsp:txXfrm>
    </dsp:sp>
    <dsp:sp modelId="{76AD1A5C-F14A-4CBD-9F41-36BD4596BE6C}">
      <dsp:nvSpPr>
        <dsp:cNvPr id="0" name=""/>
        <dsp:cNvSpPr/>
      </dsp:nvSpPr>
      <dsp:spPr>
        <a:xfrm>
          <a:off x="4077155" y="3166373"/>
          <a:ext cx="1927753" cy="10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66FB9-E745-48D7-943D-0DADE6170DAB}">
      <dsp:nvSpPr>
        <dsp:cNvPr id="0" name=""/>
        <dsp:cNvSpPr/>
      </dsp:nvSpPr>
      <dsp:spPr>
        <a:xfrm>
          <a:off x="4262401" y="3342357"/>
          <a:ext cx="1927753" cy="10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INTELLECT</a:t>
          </a:r>
          <a:endParaRPr lang="en-US" sz="2000" b="1" kern="1200" dirty="0"/>
        </a:p>
      </dsp:txBody>
      <dsp:txXfrm>
        <a:off x="4293409" y="3373365"/>
        <a:ext cx="1865737" cy="996666"/>
      </dsp:txXfrm>
    </dsp:sp>
    <dsp:sp modelId="{793E6C29-1629-465A-B355-692E6F4700BE}">
      <dsp:nvSpPr>
        <dsp:cNvPr id="0" name=""/>
        <dsp:cNvSpPr/>
      </dsp:nvSpPr>
      <dsp:spPr>
        <a:xfrm>
          <a:off x="6375401" y="3166373"/>
          <a:ext cx="1667217" cy="10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21146-0F9D-4083-9D53-52AF741B9618}">
      <dsp:nvSpPr>
        <dsp:cNvPr id="0" name=""/>
        <dsp:cNvSpPr/>
      </dsp:nvSpPr>
      <dsp:spPr>
        <a:xfrm>
          <a:off x="6560647" y="3342357"/>
          <a:ext cx="1667217" cy="10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WILL</a:t>
          </a:r>
          <a:endParaRPr lang="en-US" sz="2400" b="1" kern="1200" dirty="0"/>
        </a:p>
      </dsp:txBody>
      <dsp:txXfrm>
        <a:off x="6591655" y="3373365"/>
        <a:ext cx="1605201" cy="9966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DE811-410D-4469-B4FB-64D1519ADFEA}">
      <dsp:nvSpPr>
        <dsp:cNvPr id="0" name=""/>
        <dsp:cNvSpPr/>
      </dsp:nvSpPr>
      <dsp:spPr>
        <a:xfrm>
          <a:off x="3956535" y="2674809"/>
          <a:ext cx="91440" cy="1386705"/>
        </a:xfrm>
        <a:custGeom>
          <a:avLst/>
          <a:gdLst/>
          <a:ahLst/>
          <a:cxnLst/>
          <a:rect l="0" t="0" r="0" b="0"/>
          <a:pathLst>
            <a:path>
              <a:moveTo>
                <a:pt x="47594" y="0"/>
              </a:moveTo>
              <a:lnTo>
                <a:pt x="47594" y="1386705"/>
              </a:lnTo>
              <a:lnTo>
                <a:pt x="45720" y="1386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0C86D-4188-46C0-AD69-8B96EA829043}">
      <dsp:nvSpPr>
        <dsp:cNvPr id="0" name=""/>
        <dsp:cNvSpPr/>
      </dsp:nvSpPr>
      <dsp:spPr>
        <a:xfrm>
          <a:off x="4004130" y="2674809"/>
          <a:ext cx="189714" cy="1087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069"/>
              </a:lnTo>
              <a:lnTo>
                <a:pt x="189714" y="10870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2177C-5BCD-4B5E-8D79-49D2243C21E4}">
      <dsp:nvSpPr>
        <dsp:cNvPr id="0" name=""/>
        <dsp:cNvSpPr/>
      </dsp:nvSpPr>
      <dsp:spPr>
        <a:xfrm>
          <a:off x="3614773" y="1261403"/>
          <a:ext cx="1180933" cy="22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22"/>
              </a:lnTo>
              <a:lnTo>
                <a:pt x="1180933" y="97322"/>
              </a:lnTo>
              <a:lnTo>
                <a:pt x="1180933" y="2236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5795C-51C5-42A0-A903-E00EA3C46BBE}">
      <dsp:nvSpPr>
        <dsp:cNvPr id="0" name=""/>
        <dsp:cNvSpPr/>
      </dsp:nvSpPr>
      <dsp:spPr>
        <a:xfrm>
          <a:off x="2497568" y="1261403"/>
          <a:ext cx="1117204" cy="223637"/>
        </a:xfrm>
        <a:custGeom>
          <a:avLst/>
          <a:gdLst/>
          <a:ahLst/>
          <a:cxnLst/>
          <a:rect l="0" t="0" r="0" b="0"/>
          <a:pathLst>
            <a:path>
              <a:moveTo>
                <a:pt x="1117204" y="0"/>
              </a:moveTo>
              <a:lnTo>
                <a:pt x="1117204" y="97322"/>
              </a:lnTo>
              <a:lnTo>
                <a:pt x="0" y="97322"/>
              </a:lnTo>
              <a:lnTo>
                <a:pt x="0" y="2236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5A433-0696-40C8-8BBF-7208E892CB47}">
      <dsp:nvSpPr>
        <dsp:cNvPr id="0" name=""/>
        <dsp:cNvSpPr/>
      </dsp:nvSpPr>
      <dsp:spPr>
        <a:xfrm>
          <a:off x="2696604" y="257610"/>
          <a:ext cx="1836337" cy="1003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Human Person</a:t>
          </a:r>
          <a:endParaRPr lang="en-US" sz="2400" b="1" kern="1200" dirty="0"/>
        </a:p>
      </dsp:txBody>
      <dsp:txXfrm>
        <a:off x="2696604" y="257610"/>
        <a:ext cx="1836337" cy="1003792"/>
      </dsp:txXfrm>
    </dsp:sp>
    <dsp:sp modelId="{AA27B5B7-587B-4879-8871-CD7595B6E31A}">
      <dsp:nvSpPr>
        <dsp:cNvPr id="0" name=""/>
        <dsp:cNvSpPr/>
      </dsp:nvSpPr>
      <dsp:spPr>
        <a:xfrm>
          <a:off x="1522371" y="1485040"/>
          <a:ext cx="1950393" cy="1149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Love as a Feeling</a:t>
          </a:r>
          <a:endParaRPr lang="en-US" sz="2400" b="1" kern="1200" dirty="0"/>
        </a:p>
      </dsp:txBody>
      <dsp:txXfrm>
        <a:off x="1522371" y="1485040"/>
        <a:ext cx="1950393" cy="1149884"/>
      </dsp:txXfrm>
    </dsp:sp>
    <dsp:sp modelId="{274493C4-FA37-4505-9FC7-D6955138E390}">
      <dsp:nvSpPr>
        <dsp:cNvPr id="0" name=""/>
        <dsp:cNvSpPr/>
      </dsp:nvSpPr>
      <dsp:spPr>
        <a:xfrm>
          <a:off x="3806235" y="1485040"/>
          <a:ext cx="1978941" cy="1189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Love as an act of the Will</a:t>
          </a:r>
          <a:endParaRPr lang="en-US" sz="2400" b="1" kern="1200" dirty="0"/>
        </a:p>
      </dsp:txBody>
      <dsp:txXfrm>
        <a:off x="3806235" y="1485040"/>
        <a:ext cx="1978941" cy="1189769"/>
      </dsp:txXfrm>
    </dsp:sp>
    <dsp:sp modelId="{D34B3235-E9EB-495E-825F-4E10341CCF92}">
      <dsp:nvSpPr>
        <dsp:cNvPr id="0" name=""/>
        <dsp:cNvSpPr/>
      </dsp:nvSpPr>
      <dsp:spPr>
        <a:xfrm>
          <a:off x="4193844" y="3161493"/>
          <a:ext cx="2511760" cy="1200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Interpersonal Love</a:t>
          </a:r>
          <a:endParaRPr lang="en-US" sz="2400" b="1" kern="1200" dirty="0"/>
        </a:p>
      </dsp:txBody>
      <dsp:txXfrm>
        <a:off x="4193844" y="3161493"/>
        <a:ext cx="2511760" cy="1200770"/>
      </dsp:txXfrm>
    </dsp:sp>
    <dsp:sp modelId="{7AFB3949-4966-4B10-85E1-DD68F62FC367}">
      <dsp:nvSpPr>
        <dsp:cNvPr id="0" name=""/>
        <dsp:cNvSpPr/>
      </dsp:nvSpPr>
      <dsp:spPr>
        <a:xfrm>
          <a:off x="2449607" y="3760766"/>
          <a:ext cx="1552647" cy="6014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Personal Love</a:t>
          </a:r>
          <a:endParaRPr lang="en-US" sz="2400" b="1" kern="1200" dirty="0"/>
        </a:p>
      </dsp:txBody>
      <dsp:txXfrm>
        <a:off x="2449607" y="3760766"/>
        <a:ext cx="1552647" cy="6014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8E86F-8696-44A9-9BF8-16CA5B24332F}">
      <dsp:nvSpPr>
        <dsp:cNvPr id="0" name=""/>
        <dsp:cNvSpPr/>
      </dsp:nvSpPr>
      <dsp:spPr>
        <a:xfrm>
          <a:off x="0" y="760405"/>
          <a:ext cx="1511368" cy="1329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1"/>
              </a:solidFill>
            </a:rPr>
            <a:t>1. Object (stimulus)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38947" y="799352"/>
        <a:ext cx="1433474" cy="1251847"/>
      </dsp:txXfrm>
    </dsp:sp>
    <dsp:sp modelId="{9AF4A1E5-D480-4D29-A0EE-0DC715444B12}">
      <dsp:nvSpPr>
        <dsp:cNvPr id="0" name=""/>
        <dsp:cNvSpPr/>
      </dsp:nvSpPr>
      <dsp:spPr>
        <a:xfrm>
          <a:off x="1553637" y="1268784"/>
          <a:ext cx="259115" cy="321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1553637" y="1333106"/>
        <a:ext cx="181381" cy="192965"/>
      </dsp:txXfrm>
    </dsp:sp>
    <dsp:sp modelId="{695A570A-BCD9-40F4-A666-E9E23422BFEC}">
      <dsp:nvSpPr>
        <dsp:cNvPr id="0" name=""/>
        <dsp:cNvSpPr/>
      </dsp:nvSpPr>
      <dsp:spPr>
        <a:xfrm>
          <a:off x="2000265" y="760405"/>
          <a:ext cx="1790935" cy="1329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1"/>
              </a:solidFill>
            </a:rPr>
            <a:t>2. Emotion (mental agitation)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2039212" y="799352"/>
        <a:ext cx="1713041" cy="1251847"/>
      </dsp:txXfrm>
    </dsp:sp>
    <dsp:sp modelId="{2426A8AB-128F-4FE5-A27F-17385BC781E4}">
      <dsp:nvSpPr>
        <dsp:cNvPr id="0" name=""/>
        <dsp:cNvSpPr/>
      </dsp:nvSpPr>
      <dsp:spPr>
        <a:xfrm>
          <a:off x="3848855" y="1342423"/>
          <a:ext cx="262392" cy="321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3848855" y="1406745"/>
        <a:ext cx="183674" cy="192965"/>
      </dsp:txXfrm>
    </dsp:sp>
    <dsp:sp modelId="{F8906507-E3E6-4BA5-8B3A-4FBCF05ECEE1}">
      <dsp:nvSpPr>
        <dsp:cNvPr id="0" name=""/>
        <dsp:cNvSpPr/>
      </dsp:nvSpPr>
      <dsp:spPr>
        <a:xfrm>
          <a:off x="4286281" y="760405"/>
          <a:ext cx="1777059" cy="1329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1"/>
              </a:solidFill>
            </a:rPr>
            <a:t>3. Organic alteration (physiological symptoms)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4325228" y="799352"/>
        <a:ext cx="1699165" cy="1251847"/>
      </dsp:txXfrm>
    </dsp:sp>
    <dsp:sp modelId="{1D0E3915-D8AD-4AA4-AB6D-239A0E7D1E6D}">
      <dsp:nvSpPr>
        <dsp:cNvPr id="0" name=""/>
        <dsp:cNvSpPr/>
      </dsp:nvSpPr>
      <dsp:spPr>
        <a:xfrm>
          <a:off x="6154860" y="1264471"/>
          <a:ext cx="194022" cy="321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6154860" y="1328793"/>
        <a:ext cx="135815" cy="192965"/>
      </dsp:txXfrm>
    </dsp:sp>
    <dsp:sp modelId="{DD127831-A1CC-4C54-B763-9ADBB53FB7AD}">
      <dsp:nvSpPr>
        <dsp:cNvPr id="0" name=""/>
        <dsp:cNvSpPr/>
      </dsp:nvSpPr>
      <dsp:spPr>
        <a:xfrm>
          <a:off x="6429420" y="760405"/>
          <a:ext cx="1883553" cy="1329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1"/>
              </a:solidFill>
            </a:rPr>
            <a:t>4. Behaviour or manifestation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6468367" y="799352"/>
        <a:ext cx="1805659" cy="12518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0DE06-6A38-413F-8E56-31BB79662A8D}">
      <dsp:nvSpPr>
        <dsp:cNvPr id="0" name=""/>
        <dsp:cNvSpPr/>
      </dsp:nvSpPr>
      <dsp:spPr>
        <a:xfrm>
          <a:off x="1883666" y="0"/>
          <a:ext cx="4525962" cy="452596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0D013-945F-4DE9-8F89-23F94A949008}">
      <dsp:nvSpPr>
        <dsp:cNvPr id="0" name=""/>
        <dsp:cNvSpPr/>
      </dsp:nvSpPr>
      <dsp:spPr>
        <a:xfrm>
          <a:off x="1022452" y="381001"/>
          <a:ext cx="3289116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chemeClr val="tx1"/>
              </a:solidFill>
            </a:rPr>
            <a:t>CONSTITUTIVE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chemeClr val="tx1"/>
              </a:solidFill>
            </a:rPr>
            <a:t>FREEDOM</a:t>
          </a:r>
          <a:endParaRPr lang="en-US" sz="3000" b="1" kern="1200" dirty="0">
            <a:solidFill>
              <a:schemeClr val="tx1"/>
            </a:solidFill>
          </a:endParaRPr>
        </a:p>
      </dsp:txBody>
      <dsp:txXfrm>
        <a:off x="1108618" y="467167"/>
        <a:ext cx="3116784" cy="1592793"/>
      </dsp:txXfrm>
    </dsp:sp>
    <dsp:sp modelId="{A80FFBCA-D7C5-4462-950F-9B9CCC37739C}">
      <dsp:nvSpPr>
        <dsp:cNvPr id="0" name=""/>
        <dsp:cNvSpPr/>
      </dsp:nvSpPr>
      <dsp:spPr>
        <a:xfrm>
          <a:off x="4419600" y="381001"/>
          <a:ext cx="3084432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solidFill>
                <a:schemeClr val="tx1"/>
              </a:solidFill>
            </a:rPr>
            <a:t>MORAL 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solidFill>
                <a:schemeClr val="tx1"/>
              </a:solidFill>
            </a:rPr>
            <a:t>FREEDOM</a:t>
          </a:r>
          <a:endParaRPr lang="en-US" sz="2900" b="1" kern="1200" dirty="0">
            <a:solidFill>
              <a:schemeClr val="tx1"/>
            </a:solidFill>
          </a:endParaRPr>
        </a:p>
      </dsp:txBody>
      <dsp:txXfrm>
        <a:off x="4505766" y="467167"/>
        <a:ext cx="2912100" cy="1592793"/>
      </dsp:txXfrm>
    </dsp:sp>
    <dsp:sp modelId="{5892905C-F969-4439-931E-720B6D91964B}">
      <dsp:nvSpPr>
        <dsp:cNvPr id="0" name=""/>
        <dsp:cNvSpPr/>
      </dsp:nvSpPr>
      <dsp:spPr>
        <a:xfrm>
          <a:off x="1047481" y="2362201"/>
          <a:ext cx="3239057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FREEDOM AS CHOICE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1133647" y="2448367"/>
        <a:ext cx="3066725" cy="1592793"/>
      </dsp:txXfrm>
    </dsp:sp>
    <dsp:sp modelId="{CBBA473D-32D1-4624-AF04-D4D821244899}">
      <dsp:nvSpPr>
        <dsp:cNvPr id="0" name=""/>
        <dsp:cNvSpPr/>
      </dsp:nvSpPr>
      <dsp:spPr>
        <a:xfrm>
          <a:off x="4343408" y="2362201"/>
          <a:ext cx="3161727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tx1"/>
              </a:solidFill>
            </a:rPr>
            <a:t>SOCIO-POLITICAL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tx1"/>
              </a:solidFill>
            </a:rPr>
            <a:t>FREEDOM</a:t>
          </a:r>
          <a:endParaRPr lang="en-US" sz="2700" b="1" kern="1200" dirty="0">
            <a:solidFill>
              <a:schemeClr val="tx1"/>
            </a:solidFill>
          </a:endParaRPr>
        </a:p>
      </dsp:txBody>
      <dsp:txXfrm>
        <a:off x="4429574" y="2448367"/>
        <a:ext cx="2989395" cy="159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1FA8FB7-F654-4E23-BF28-00DB9ABE8BF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51335A-AB23-4132-BF56-B0443FD7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BA663F1-5978-4A00-A266-5094F523C36D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2426DC9-3E5D-4479-8BAC-E275D1D5C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2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D536D-EF49-47A3-985C-391B347C5F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9E800-ECEC-4E84-89FF-B29ACF508DD8}" type="slidenum">
              <a:rPr lang="en-GB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5740-DCE3-41A3-B915-DB476F32BA7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FFE9EBE-82CC-4403-B540-B83A74087AFC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7DE92-34A9-4CA9-A55A-E42E71CDCBC3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162589-AE01-4824-95DC-2C3F93DED14E}" type="slidenum">
              <a:rPr lang="en-GB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87E959-4CEC-4DEC-B36F-9CC55D3474F2}" type="slidenum">
              <a:rPr lang="en-GB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3099CA-C1C9-40E0-BA7A-B340330D45D9}" type="slidenum">
              <a:rPr lang="en-GB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18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D07FF-17D0-4393-9016-ACA957F71E4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D07FF-17D0-4393-9016-ACA957F71E4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D07FF-17D0-4393-9016-ACA957F71E4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9E3A75-3B11-47F2-B268-5F37D5555334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4.wmf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3.gif"/><Relationship Id="rId4" Type="http://schemas.openxmlformats.org/officeDocument/2006/relationships/diagramLayout" Target="../diagrams/layout4.xml"/><Relationship Id="rId9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FOCUS 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GB" sz="3600" b="1" dirty="0" smtClean="0">
                <a:latin typeface="+mj-lt"/>
              </a:rPr>
              <a:t>Material</a:t>
            </a:r>
            <a:r>
              <a:rPr lang="en-GB" b="1" dirty="0" smtClean="0">
                <a:latin typeface="+mj-lt"/>
              </a:rPr>
              <a:t> </a:t>
            </a:r>
            <a:r>
              <a:rPr lang="en-GB" sz="3600" b="1" dirty="0" smtClean="0">
                <a:latin typeface="+mj-lt"/>
              </a:rPr>
              <a:t>dimension</a:t>
            </a:r>
            <a:endParaRPr lang="en-GB" sz="3600" b="1" dirty="0">
              <a:latin typeface="+mj-lt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229600" cy="4449764"/>
          </a:xfrm>
        </p:spPr>
        <p:txBody>
          <a:bodyPr/>
          <a:lstStyle/>
          <a:p>
            <a:pPr eaLnBrk="1" hangingPunct="1"/>
            <a:r>
              <a:rPr lang="en-GB" b="1" dirty="0" smtClean="0">
                <a:latin typeface="Corbel" pitchFamily="34" charset="0"/>
              </a:rPr>
              <a:t>Body: external senses</a:t>
            </a:r>
          </a:p>
          <a:p>
            <a:pPr eaLnBrk="1" hangingPunct="1">
              <a:buNone/>
            </a:pPr>
            <a:endParaRPr lang="en-GB" b="1" dirty="0" smtClean="0">
              <a:latin typeface="Corbel" pitchFamily="34" charset="0"/>
            </a:endParaRPr>
          </a:p>
          <a:p>
            <a:pPr eaLnBrk="1" hangingPunct="1"/>
            <a:r>
              <a:rPr lang="en-GB" b="1" dirty="0" smtClean="0">
                <a:latin typeface="Corbel" pitchFamily="34" charset="0"/>
              </a:rPr>
              <a:t>Brain: physical organ that receives data from external senses and uses the internal senses to form an image of the known object</a:t>
            </a:r>
          </a:p>
          <a:p>
            <a:pPr lvl="1" eaLnBrk="1" hangingPunct="1"/>
            <a:endParaRPr lang="en-GB" b="1" dirty="0" smtClean="0">
              <a:latin typeface="Corbel" pitchFamily="34" charset="0"/>
            </a:endParaRPr>
          </a:p>
          <a:p>
            <a:pPr lvl="1" eaLnBrk="1" hangingPunct="1"/>
            <a:r>
              <a:rPr lang="en-GB" b="1" dirty="0" smtClean="0">
                <a:latin typeface="Corbel" pitchFamily="34" charset="0"/>
              </a:rPr>
              <a:t>Material functioning (nerves, chemicals, etc)</a:t>
            </a:r>
          </a:p>
          <a:p>
            <a:pPr eaLnBrk="1" hangingPunct="1"/>
            <a:endParaRPr lang="en-GB" b="1" dirty="0" smtClean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736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GB" sz="3600" b="1" dirty="0" smtClean="0">
                <a:latin typeface="+mj-lt"/>
              </a:rPr>
              <a:t>Spiritual dimension</a:t>
            </a:r>
            <a:endParaRPr lang="en-GB" sz="3600" b="1" dirty="0">
              <a:latin typeface="+mj-lt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76400"/>
            <a:ext cx="8229600" cy="4373564"/>
          </a:xfrm>
        </p:spPr>
        <p:txBody>
          <a:bodyPr/>
          <a:lstStyle/>
          <a:p>
            <a:r>
              <a:rPr lang="en-GB" b="1" dirty="0" smtClean="0">
                <a:latin typeface="Corbel" pitchFamily="34" charset="0"/>
              </a:rPr>
              <a:t>Spiritual soul</a:t>
            </a:r>
          </a:p>
          <a:p>
            <a:endParaRPr lang="en-GB" b="1" dirty="0">
              <a:latin typeface="Corbel" pitchFamily="34" charset="0"/>
            </a:endParaRPr>
          </a:p>
          <a:p>
            <a:r>
              <a:rPr lang="en-GB" b="1" dirty="0" smtClean="0">
                <a:latin typeface="Corbel" pitchFamily="34" charset="0"/>
              </a:rPr>
              <a:t>Intellect (mind): rational power of a spiritual nature that “captures” the essence of the known object and forms a concept /idea of it.</a:t>
            </a:r>
          </a:p>
          <a:p>
            <a:pPr eaLnBrk="1" hangingPunct="1"/>
            <a:endParaRPr lang="en-GB" b="1" dirty="0" smtClean="0">
              <a:latin typeface="Corbel" pitchFamily="34" charset="0"/>
            </a:endParaRPr>
          </a:p>
          <a:p>
            <a:pPr lvl="1" eaLnBrk="1" hangingPunct="1"/>
            <a:r>
              <a:rPr lang="en-GB" b="1" dirty="0" smtClean="0">
                <a:latin typeface="Corbel" pitchFamily="34" charset="0"/>
              </a:rPr>
              <a:t>It functions in a  non-material, spiritual manner</a:t>
            </a:r>
          </a:p>
          <a:p>
            <a:pPr eaLnBrk="1" hangingPunct="1"/>
            <a:endParaRPr lang="en-GB" dirty="0" smtClean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59627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GB" b="1" dirty="0" smtClean="0">
                <a:latin typeface="+mj-lt"/>
              </a:rPr>
              <a:t>Abstraction</a:t>
            </a:r>
            <a:endParaRPr lang="en-GB" b="1" dirty="0">
              <a:latin typeface="+mj-lt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19200"/>
            <a:ext cx="8445500" cy="5137150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latin typeface="Corbel" pitchFamily="34" charset="0"/>
              </a:rPr>
              <a:t>      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 smtClean="0">
                <a:latin typeface="Corbel" pitchFamily="34" charset="0"/>
              </a:rPr>
              <a:t>     		</a:t>
            </a:r>
            <a:r>
              <a:rPr lang="en-GB" sz="2000" b="1" dirty="0" smtClean="0">
                <a:latin typeface="Corbel" pitchFamily="34" charset="0"/>
              </a:rPr>
              <a:t>material			    	spiritual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dirty="0" smtClean="0">
              <a:latin typeface="Corbel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>
                <a:latin typeface="Corbel" pitchFamily="34" charset="0"/>
              </a:rPr>
              <a:t>                          </a:t>
            </a:r>
            <a:r>
              <a:rPr lang="en-GB" sz="2000" b="1" dirty="0" smtClean="0">
                <a:latin typeface="Corbel" pitchFamily="34" charset="0"/>
              </a:rPr>
              <a:t>          agent  </a:t>
            </a:r>
            <a:r>
              <a:rPr lang="en-GB" sz="2000" b="1" dirty="0" smtClean="0">
                <a:latin typeface="Corbel" pitchFamily="34" charset="0"/>
              </a:rPr>
              <a:t>intellect  </a:t>
            </a:r>
            <a:r>
              <a:rPr lang="en-GB" sz="2000" b="1" u="sng" dirty="0" smtClean="0">
                <a:latin typeface="Corbel" pitchFamily="34" charset="0"/>
              </a:rPr>
              <a:t>abstracts idea/</a:t>
            </a:r>
            <a:r>
              <a:rPr lang="en-GB" sz="2000" b="1" dirty="0" smtClean="0">
                <a:latin typeface="Corbel" pitchFamily="34" charset="0"/>
              </a:rPr>
              <a:t>concept from image       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>
                <a:latin typeface="Corbel" pitchFamily="34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>
                <a:latin typeface="Corbel" pitchFamily="34" charset="0"/>
              </a:rPr>
              <a:t>     </a:t>
            </a:r>
            <a:endParaRPr lang="en-GB" sz="2000" b="1" dirty="0" smtClean="0">
              <a:latin typeface="Corbe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>
                <a:latin typeface="Corbel" pitchFamily="34" charset="0"/>
              </a:rPr>
              <a:t>Internal </a:t>
            </a:r>
            <a:r>
              <a:rPr lang="en-GB" sz="2000" b="1" dirty="0" smtClean="0">
                <a:latin typeface="Corbel" pitchFamily="34" charset="0"/>
              </a:rPr>
              <a:t>		  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>
                <a:latin typeface="Corbel" pitchFamily="34" charset="0"/>
              </a:rPr>
              <a:t>senses</a:t>
            </a:r>
            <a:r>
              <a:rPr lang="en-GB" sz="2000" b="1" dirty="0" smtClean="0">
                <a:latin typeface="Corbel" pitchFamily="34" charset="0"/>
              </a:rPr>
              <a:t>	         </a:t>
            </a:r>
            <a:r>
              <a:rPr lang="en-GB" sz="2000" b="1" dirty="0" smtClean="0">
                <a:latin typeface="Corbel" pitchFamily="34" charset="0"/>
              </a:rPr>
              <a:t>		 </a:t>
            </a:r>
            <a:r>
              <a:rPr lang="en-GB" sz="2000" b="1" u="sng" dirty="0" smtClean="0">
                <a:latin typeface="Corbel" pitchFamily="34" charset="0"/>
              </a:rPr>
              <a:t>image   </a:t>
            </a:r>
            <a:r>
              <a:rPr lang="en-GB" sz="2000" b="1" dirty="0" smtClean="0">
                <a:latin typeface="Corbel" pitchFamily="34" charset="0"/>
              </a:rPr>
              <a:t>                                    </a:t>
            </a:r>
            <a:r>
              <a:rPr lang="en-GB" sz="2000" b="1" dirty="0" smtClean="0">
                <a:latin typeface="Corbel" pitchFamily="34" charset="0"/>
              </a:rPr>
              <a:t>passive intellect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dirty="0" smtClean="0">
              <a:latin typeface="Corbe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>
                <a:latin typeface="Corbel" pitchFamily="34" charset="0"/>
              </a:rPr>
              <a:t>								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>
                <a:latin typeface="Corbel" pitchFamily="34" charset="0"/>
              </a:rPr>
              <a:t>		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>
                <a:latin typeface="Corbel" pitchFamily="34" charset="0"/>
              </a:rPr>
              <a:t>	</a:t>
            </a:r>
            <a:r>
              <a:rPr lang="en-GB" sz="2000" b="1" dirty="0" smtClean="0">
                <a:latin typeface="Corbel" pitchFamily="34" charset="0"/>
              </a:rPr>
              <a:t>	      material                                     non-material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>
                <a:latin typeface="Corbel" pitchFamily="34" charset="0"/>
              </a:rPr>
              <a:t> 		    dimension                                form / species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>
                <a:latin typeface="Corbel" pitchFamily="34" charset="0"/>
              </a:rPr>
              <a:t>	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dirty="0" smtClean="0">
              <a:latin typeface="Corbe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>
                <a:latin typeface="Corbel" pitchFamily="34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>
                <a:latin typeface="Corbel" pitchFamily="34" charset="0"/>
              </a:rPr>
              <a:t>		intentional act of being		                          essence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 smtClean="0">
              <a:latin typeface="Corbel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406728" y="3280413"/>
            <a:ext cx="9779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962399" y="3733008"/>
            <a:ext cx="642938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Up Arrow 6"/>
          <p:cNvSpPr/>
          <p:nvPr/>
        </p:nvSpPr>
        <p:spPr>
          <a:xfrm rot="21540000">
            <a:off x="6423818" y="3736465"/>
            <a:ext cx="411163" cy="172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8" name="Up Arrow 7"/>
          <p:cNvSpPr/>
          <p:nvPr/>
        </p:nvSpPr>
        <p:spPr>
          <a:xfrm>
            <a:off x="6244217" y="2533290"/>
            <a:ext cx="215900" cy="574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549900" y="4996091"/>
            <a:ext cx="720725" cy="720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6000000">
            <a:off x="2453397" y="3659190"/>
            <a:ext cx="719137" cy="71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6000000">
            <a:off x="3186285" y="4933775"/>
            <a:ext cx="719138" cy="71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ket 14"/>
          <p:cNvSpPr>
            <a:spLocks/>
          </p:cNvSpPr>
          <p:nvPr/>
        </p:nvSpPr>
        <p:spPr bwMode="auto">
          <a:xfrm rot="5400000">
            <a:off x="1191418" y="1830821"/>
            <a:ext cx="179388" cy="1800225"/>
          </a:xfrm>
          <a:prstGeom prst="leftBracket">
            <a:avLst>
              <a:gd name="adj" fmla="val 8316"/>
            </a:avLst>
          </a:prstGeom>
          <a:noFill/>
          <a:ln w="12000" algn="ctr">
            <a:solidFill>
              <a:schemeClr val="accent1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+mn-lt"/>
              <a:cs typeface="+mn-cs"/>
            </a:endParaRPr>
          </a:p>
        </p:txBody>
      </p:sp>
      <p:sp>
        <p:nvSpPr>
          <p:cNvPr id="16" name="Left Bracket 15"/>
          <p:cNvSpPr>
            <a:spLocks/>
          </p:cNvSpPr>
          <p:nvPr/>
        </p:nvSpPr>
        <p:spPr bwMode="auto">
          <a:xfrm rot="5400000">
            <a:off x="5780087" y="-65087"/>
            <a:ext cx="79375" cy="3714750"/>
          </a:xfrm>
          <a:prstGeom prst="leftBracket">
            <a:avLst>
              <a:gd name="adj" fmla="val 8363"/>
            </a:avLst>
          </a:prstGeom>
          <a:noFill/>
          <a:ln w="12000" algn="ctr">
            <a:solidFill>
              <a:schemeClr val="accent1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+mn-lt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572000" y="3280413"/>
            <a:ext cx="9779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8949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of the will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2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533400"/>
            <a:ext cx="6768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WHERE IS THE HUMAN WILL LOCATED???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9001" y="4447309"/>
          <a:ext cx="1066800" cy="886691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886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39001" y="4419600"/>
          <a:ext cx="1101436" cy="914400"/>
        </p:xfrm>
        <a:graphic>
          <a:graphicData uri="http://schemas.openxmlformats.org/drawingml/2006/table">
            <a:tbl>
              <a:tblPr/>
              <a:tblGrid>
                <a:gridCol w="1101436"/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60907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81200" y="838200"/>
            <a:ext cx="4041775" cy="1828800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 smtClean="0"/>
              <a:t>Why does the will act, want, love things / people?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2286000" y="4572000"/>
            <a:ext cx="4041775" cy="1630363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800" b="1" dirty="0" smtClean="0"/>
              <a:t>They are perceived as </a:t>
            </a:r>
          </a:p>
          <a:p>
            <a:pPr lvl="1">
              <a:buNone/>
            </a:pPr>
            <a:r>
              <a:rPr lang="en-US" sz="4000" b="1" dirty="0" smtClean="0"/>
              <a:t>       GOOD!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886200" y="3048000"/>
            <a:ext cx="484632" cy="1207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/>
              <a:t>Types of Love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2362200"/>
            <a:ext cx="762000" cy="761999"/>
          </a:xfrm>
          <a:prstGeom prst="rect">
            <a:avLst/>
          </a:prstGeom>
          <a:noFill/>
        </p:spPr>
      </p:pic>
      <p:pic>
        <p:nvPicPr>
          <p:cNvPr id="6" name="Picture 3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39000" y="1828800"/>
            <a:ext cx="947623" cy="1424026"/>
          </a:xfrm>
          <a:prstGeom prst="rect">
            <a:avLst/>
          </a:prstGeom>
          <a:noFill/>
        </p:spPr>
      </p:pic>
      <p:pic>
        <p:nvPicPr>
          <p:cNvPr id="7" name="Picture 4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62000" y="4800600"/>
            <a:ext cx="1228725" cy="723900"/>
          </a:xfrm>
          <a:prstGeom prst="rect">
            <a:avLst/>
          </a:prstGeom>
          <a:noFill/>
        </p:spPr>
      </p:pic>
      <p:pic>
        <p:nvPicPr>
          <p:cNvPr id="8" name="Picture 6" descr="C:\Users\CATHE\Pictures\Microsoft Clip Organizer\j0397616.wm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239000" y="4495800"/>
            <a:ext cx="10668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880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affectivity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4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b="1" dirty="0" smtClean="0"/>
              <a:t>Where do the appetites fit in?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>
          <a:xfrm>
            <a:off x="714348" y="1357298"/>
            <a:ext cx="8229600" cy="5314950"/>
          </a:xfrm>
        </p:spPr>
        <p:txBody>
          <a:bodyPr>
            <a:normAutofit fontScale="85000" lnSpcReduction="20000"/>
          </a:bodyPr>
          <a:lstStyle/>
          <a:p>
            <a:pPr>
              <a:buFont typeface="Georgia" pitchFamily="18" charset="0"/>
              <a:buNone/>
            </a:pPr>
            <a:r>
              <a:rPr lang="en-GB" dirty="0" smtClean="0"/>
              <a:t>				</a:t>
            </a:r>
            <a:r>
              <a:rPr lang="en-GB" sz="2800" b="1" dirty="0" smtClean="0"/>
              <a:t>External Senses</a:t>
            </a:r>
          </a:p>
          <a:p>
            <a:pPr>
              <a:buFont typeface="Georgia" pitchFamily="18" charset="0"/>
              <a:buNone/>
            </a:pPr>
            <a:endParaRPr lang="en-GB" sz="2800" b="1" dirty="0" smtClean="0"/>
          </a:p>
          <a:p>
            <a:pPr>
              <a:buFont typeface="Georgia" pitchFamily="18" charset="0"/>
              <a:buNone/>
            </a:pPr>
            <a:r>
              <a:rPr lang="en-GB" sz="2800" b="1" dirty="0" smtClean="0"/>
              <a:t>				Internal Senses</a:t>
            </a:r>
          </a:p>
          <a:p>
            <a:pPr>
              <a:buFont typeface="Georgia" pitchFamily="18" charset="0"/>
              <a:buNone/>
            </a:pPr>
            <a:endParaRPr lang="en-GB" sz="2800" b="1" dirty="0" smtClean="0"/>
          </a:p>
          <a:p>
            <a:pPr>
              <a:buFont typeface="Georgia" pitchFamily="18" charset="0"/>
              <a:buNone/>
            </a:pPr>
            <a:endParaRPr lang="en-GB" sz="2800" b="1" dirty="0" smtClean="0"/>
          </a:p>
          <a:p>
            <a:pPr>
              <a:buFont typeface="Georgia" pitchFamily="18" charset="0"/>
              <a:buNone/>
            </a:pPr>
            <a:r>
              <a:rPr lang="en-GB" sz="2800" b="1" dirty="0" smtClean="0"/>
              <a:t>Perception + Imagination         Cogitative + Memory</a:t>
            </a:r>
          </a:p>
          <a:p>
            <a:pPr>
              <a:buFont typeface="Georgia" pitchFamily="18" charset="0"/>
              <a:buNone/>
            </a:pPr>
            <a:endParaRPr lang="en-GB" sz="2800" b="1" dirty="0" smtClean="0"/>
          </a:p>
          <a:p>
            <a:pPr>
              <a:buFont typeface="Georgia" pitchFamily="18" charset="0"/>
              <a:buNone/>
            </a:pPr>
            <a:endParaRPr lang="en-GB" sz="2800" b="1" dirty="0" smtClean="0"/>
          </a:p>
          <a:p>
            <a:pPr>
              <a:buFont typeface="Georgia" pitchFamily="18" charset="0"/>
              <a:buNone/>
            </a:pPr>
            <a:r>
              <a:rPr lang="en-GB" sz="2800" b="1" dirty="0" smtClean="0"/>
              <a:t> </a:t>
            </a:r>
            <a:r>
              <a:rPr lang="en-GB" sz="3000" b="1" dirty="0" err="1" smtClean="0"/>
              <a:t>Concupiscible</a:t>
            </a:r>
            <a:r>
              <a:rPr lang="en-GB" sz="3000" b="1" dirty="0" smtClean="0"/>
              <a:t> Appetite        Irascible Appetite</a:t>
            </a:r>
          </a:p>
          <a:p>
            <a:pPr>
              <a:buFont typeface="Georgia" pitchFamily="18" charset="0"/>
              <a:buNone/>
            </a:pPr>
            <a:endParaRPr lang="en-GB" sz="2800" b="1" dirty="0" smtClean="0"/>
          </a:p>
          <a:p>
            <a:pPr algn="ctr">
              <a:buFont typeface="Georgia" pitchFamily="18" charset="0"/>
              <a:buNone/>
            </a:pPr>
            <a:r>
              <a:rPr lang="en-GB" sz="3000" b="1" dirty="0" smtClean="0"/>
              <a:t>Sensitive Appetites</a:t>
            </a:r>
          </a:p>
          <a:p>
            <a:pPr>
              <a:buFont typeface="Georgia" pitchFamily="18" charset="0"/>
              <a:buNone/>
            </a:pPr>
            <a:endParaRPr lang="en-GB" sz="2800" b="1" dirty="0" smtClean="0"/>
          </a:p>
          <a:p>
            <a:pPr>
              <a:buFont typeface="Georgia" pitchFamily="18" charset="0"/>
              <a:buNone/>
            </a:pPr>
            <a:r>
              <a:rPr lang="en-GB" sz="2800" b="1" dirty="0" smtClean="0"/>
              <a:t>	      		     	</a:t>
            </a:r>
          </a:p>
        </p:txBody>
      </p:sp>
      <p:sp>
        <p:nvSpPr>
          <p:cNvPr id="11268" name="Down Arrow 5"/>
          <p:cNvSpPr>
            <a:spLocks noChangeArrowheads="1"/>
          </p:cNvSpPr>
          <p:nvPr/>
        </p:nvSpPr>
        <p:spPr bwMode="auto">
          <a:xfrm>
            <a:off x="4357686" y="1714488"/>
            <a:ext cx="228600" cy="463550"/>
          </a:xfrm>
          <a:prstGeom prst="downArrow">
            <a:avLst>
              <a:gd name="adj1" fmla="val 50000"/>
              <a:gd name="adj2" fmla="val 500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69" name="Down Arrow 6"/>
          <p:cNvSpPr>
            <a:spLocks noChangeArrowheads="1"/>
          </p:cNvSpPr>
          <p:nvPr/>
        </p:nvSpPr>
        <p:spPr bwMode="auto">
          <a:xfrm rot="2990899">
            <a:off x="2671411" y="2459031"/>
            <a:ext cx="430213" cy="809625"/>
          </a:xfrm>
          <a:prstGeom prst="downArrow">
            <a:avLst>
              <a:gd name="adj1" fmla="val 50000"/>
              <a:gd name="adj2" fmla="val 500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70" name="Down Arrow 7"/>
          <p:cNvSpPr>
            <a:spLocks noChangeArrowheads="1"/>
          </p:cNvSpPr>
          <p:nvPr/>
        </p:nvSpPr>
        <p:spPr bwMode="auto">
          <a:xfrm rot="-2956406">
            <a:off x="5852953" y="2424535"/>
            <a:ext cx="415925" cy="931863"/>
          </a:xfrm>
          <a:prstGeom prst="downArrow">
            <a:avLst>
              <a:gd name="adj1" fmla="val 50000"/>
              <a:gd name="adj2" fmla="val 5016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71" name="Down Arrow 8"/>
          <p:cNvSpPr>
            <a:spLocks noChangeArrowheads="1"/>
          </p:cNvSpPr>
          <p:nvPr/>
        </p:nvSpPr>
        <p:spPr bwMode="auto">
          <a:xfrm>
            <a:off x="2357422" y="3786190"/>
            <a:ext cx="287338" cy="468313"/>
          </a:xfrm>
          <a:prstGeom prst="downArrow">
            <a:avLst>
              <a:gd name="adj1" fmla="val 50000"/>
              <a:gd name="adj2" fmla="val 50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73" name="Down Arrow 10"/>
          <p:cNvSpPr>
            <a:spLocks noChangeArrowheads="1"/>
          </p:cNvSpPr>
          <p:nvPr/>
        </p:nvSpPr>
        <p:spPr bwMode="auto">
          <a:xfrm>
            <a:off x="6572264" y="3714752"/>
            <a:ext cx="287338" cy="468313"/>
          </a:xfrm>
          <a:prstGeom prst="downArrow">
            <a:avLst>
              <a:gd name="adj1" fmla="val 50000"/>
              <a:gd name="adj2" fmla="val 50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" name="Left Bracket 12"/>
          <p:cNvSpPr/>
          <p:nvPr/>
        </p:nvSpPr>
        <p:spPr>
          <a:xfrm rot="5400000" flipH="1" flipV="1">
            <a:off x="4276707" y="2724161"/>
            <a:ext cx="152401" cy="441959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4730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b="1" dirty="0" smtClean="0"/>
              <a:t>How does a feeling/emotion develop?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28596" y="1357298"/>
          <a:ext cx="8534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ight Brace 9"/>
          <p:cNvSpPr/>
          <p:nvPr/>
        </p:nvSpPr>
        <p:spPr>
          <a:xfrm rot="5400000">
            <a:off x="4394193" y="3749683"/>
            <a:ext cx="155575" cy="1800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0" y="4857760"/>
            <a:ext cx="24192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 dirty="0"/>
              <a:t>You find </a:t>
            </a:r>
            <a:r>
              <a:rPr lang="en-GB" sz="2000" b="1" dirty="0" smtClean="0"/>
              <a:t>out </a:t>
            </a:r>
            <a:r>
              <a:rPr lang="en-GB" sz="2000" b="1" dirty="0"/>
              <a:t>that</a:t>
            </a:r>
          </a:p>
          <a:p>
            <a:r>
              <a:rPr lang="en-GB" sz="2000" b="1" dirty="0"/>
              <a:t>s</a:t>
            </a:r>
            <a:r>
              <a:rPr lang="en-GB" sz="2000" b="1" dirty="0" smtClean="0"/>
              <a:t>omeone </a:t>
            </a:r>
            <a:r>
              <a:rPr lang="en-GB" sz="2000" b="1" dirty="0"/>
              <a:t>told a lie</a:t>
            </a:r>
          </a:p>
          <a:p>
            <a:r>
              <a:rPr lang="en-GB" sz="2000" b="1" dirty="0"/>
              <a:t>a</a:t>
            </a:r>
            <a:r>
              <a:rPr lang="en-GB" sz="2000" b="1" dirty="0" smtClean="0"/>
              <a:t>bout </a:t>
            </a:r>
            <a:r>
              <a:rPr lang="en-GB" sz="2000" b="1" dirty="0"/>
              <a:t>you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2428860" y="4929198"/>
            <a:ext cx="1789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 dirty="0"/>
              <a:t>You begin to </a:t>
            </a:r>
          </a:p>
          <a:p>
            <a:r>
              <a:rPr lang="en-GB" sz="2000" b="1" dirty="0"/>
              <a:t>Feel angry</a:t>
            </a: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4429124" y="5072074"/>
            <a:ext cx="22158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 dirty="0"/>
              <a:t>Your heart starts</a:t>
            </a:r>
          </a:p>
          <a:p>
            <a:r>
              <a:rPr lang="en-GB" sz="2000" b="1" dirty="0"/>
              <a:t>b</a:t>
            </a:r>
            <a:r>
              <a:rPr lang="en-GB" sz="2000" b="1" dirty="0" smtClean="0"/>
              <a:t>eating </a:t>
            </a:r>
            <a:r>
              <a:rPr lang="en-GB" sz="2000" b="1" dirty="0"/>
              <a:t>faster</a:t>
            </a:r>
          </a:p>
        </p:txBody>
      </p:sp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6612538" y="5000636"/>
            <a:ext cx="25314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/>
              <a:t>You confront / </a:t>
            </a:r>
          </a:p>
          <a:p>
            <a:r>
              <a:rPr lang="en-GB" sz="2000" b="1" dirty="0"/>
              <a:t>a</a:t>
            </a:r>
            <a:r>
              <a:rPr lang="en-GB" sz="2000" b="1" dirty="0" smtClean="0"/>
              <a:t>ttack </a:t>
            </a:r>
            <a:r>
              <a:rPr lang="en-GB" sz="2000" b="1" dirty="0"/>
              <a:t>the person</a:t>
            </a:r>
          </a:p>
          <a:p>
            <a:r>
              <a:rPr lang="en-GB" sz="2000" b="1" dirty="0"/>
              <a:t>v</a:t>
            </a:r>
            <a:r>
              <a:rPr lang="en-GB" sz="2000" b="1" dirty="0" smtClean="0"/>
              <a:t>erbally </a:t>
            </a:r>
            <a:r>
              <a:rPr lang="en-GB" sz="2000" b="1" dirty="0"/>
              <a:t>or </a:t>
            </a:r>
            <a:endParaRPr lang="en-GB" sz="2000" b="1" dirty="0" smtClean="0"/>
          </a:p>
          <a:p>
            <a:r>
              <a:rPr lang="en-GB" sz="2000" b="1" dirty="0" smtClean="0"/>
              <a:t>physically</a:t>
            </a:r>
            <a:endParaRPr lang="en-GB" sz="2000" b="1" dirty="0"/>
          </a:p>
        </p:txBody>
      </p:sp>
      <p:sp>
        <p:nvSpPr>
          <p:cNvPr id="11" name="Down Arrow 10"/>
          <p:cNvSpPr/>
          <p:nvPr/>
        </p:nvSpPr>
        <p:spPr>
          <a:xfrm>
            <a:off x="1000100" y="3714752"/>
            <a:ext cx="304800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7500958" y="3714752"/>
            <a:ext cx="357190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5429256" y="3786190"/>
            <a:ext cx="376238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3000364" y="3786190"/>
            <a:ext cx="376238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9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8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Graphic spid="9" grpId="0">
        <p:bldAsOne/>
      </p:bldGraphic>
      <p:bldP spid="10" grpId="0" animBg="1"/>
      <p:bldP spid="7173" grpId="0"/>
      <p:bldP spid="7174" grpId="0"/>
      <p:bldP spid="7175" grpId="0"/>
      <p:bldP spid="7176" grpId="0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Sensitive Life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09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freedom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3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Freedom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49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334000"/>
          </a:xfrm>
        </p:spPr>
        <p:txBody>
          <a:bodyPr rtlCol="0">
            <a:no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GB" b="1" u="sng" dirty="0" smtClean="0"/>
              <a:t>Constitutive Freedom:</a:t>
            </a:r>
          </a:p>
          <a:p>
            <a:pPr marL="731520" lvl="1" indent="-274320" fontAlgn="auto">
              <a:spcAft>
                <a:spcPts val="0"/>
              </a:spcAft>
              <a:buNone/>
              <a:defRPr/>
            </a:pPr>
            <a:r>
              <a:rPr lang="en-GB" sz="2800" b="1" dirty="0" smtClean="0"/>
              <a:t>- Inner freedom</a:t>
            </a:r>
          </a:p>
          <a:p>
            <a:pPr marL="731520" lvl="1" indent="-274320" fontAlgn="auto">
              <a:spcAft>
                <a:spcPts val="0"/>
              </a:spcAft>
              <a:buNone/>
              <a:defRPr/>
            </a:pPr>
            <a:r>
              <a:rPr lang="en-GB" sz="2800" b="1" dirty="0" smtClean="0"/>
              <a:t>- Free by nature</a:t>
            </a:r>
          </a:p>
          <a:p>
            <a:pPr marL="731520" lvl="1" indent="-274320" fontAlgn="auto">
              <a:spcAft>
                <a:spcPts val="0"/>
              </a:spcAft>
              <a:buFontTx/>
              <a:buChar char="-"/>
              <a:defRPr/>
            </a:pPr>
            <a:r>
              <a:rPr lang="en-GB" sz="2800" b="1" dirty="0" smtClean="0"/>
              <a:t>Capacity to know, love, act</a:t>
            </a:r>
            <a:endParaRPr lang="en-GB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b="1" dirty="0" smtClean="0"/>
              <a:t>2. </a:t>
            </a:r>
            <a:r>
              <a:rPr lang="en-GB" b="1" u="sng" dirty="0" smtClean="0"/>
              <a:t>Freedom as a choice:</a:t>
            </a:r>
            <a:endParaRPr lang="en-GB" b="1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b="1" dirty="0" smtClean="0"/>
              <a:t>	- Exercise freedom: by making a choice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b="1" dirty="0" smtClean="0"/>
              <a:t>	- Specify freedom: I choose this or that</a:t>
            </a:r>
          </a:p>
          <a:p>
            <a:pPr marL="914400" lvl="1" indent="-514350" fontAlgn="auto">
              <a:spcAft>
                <a:spcPts val="0"/>
              </a:spcAft>
              <a:buFont typeface="Wingdings"/>
              <a:buNone/>
              <a:defRPr/>
            </a:pPr>
            <a:r>
              <a:rPr lang="en-GB" sz="2800" b="1" dirty="0" smtClean="0"/>
              <a:t>	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5562600"/>
          </a:xfrm>
        </p:spPr>
        <p:txBody>
          <a:bodyPr rtlCol="0">
            <a:no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b="1" dirty="0" smtClean="0"/>
              <a:t>3. </a:t>
            </a:r>
            <a:r>
              <a:rPr lang="en-GB" b="1" u="sng" dirty="0" smtClean="0"/>
              <a:t>Moral freedom: </a:t>
            </a: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en-GB" b="1" dirty="0" smtClean="0"/>
              <a:t>	- Growth of basic in-born freedom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b="1" dirty="0" smtClean="0"/>
              <a:t>	- We become freer if we use our freedom to do good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b="1" dirty="0" smtClean="0"/>
              <a:t>	- Develop good habits (virtues)</a:t>
            </a:r>
            <a:endParaRPr lang="en-GB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b="1" dirty="0" smtClean="0"/>
              <a:t>4. </a:t>
            </a:r>
            <a:r>
              <a:rPr lang="en-GB" b="1" u="sng" dirty="0" smtClean="0"/>
              <a:t>Social Freedom: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b="1" dirty="0" smtClean="0"/>
              <a:t>	- Personal, family projects   can be lived in our society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b="1" dirty="0" smtClean="0"/>
              <a:t>	- Possible; allowed</a:t>
            </a:r>
            <a:endParaRPr lang="en-GB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dirty="0" smtClean="0"/>
              <a:t>DEFINITIONS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9424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Topics: 3 – 6 inclusive</a:t>
            </a:r>
          </a:p>
          <a:p>
            <a:endParaRPr lang="en-US" b="1" dirty="0" smtClean="0"/>
          </a:p>
          <a:p>
            <a:pPr lvl="1"/>
            <a:r>
              <a:rPr lang="en-US" b="1" dirty="0" smtClean="0"/>
              <a:t>Human Intellect</a:t>
            </a:r>
          </a:p>
          <a:p>
            <a:pPr lvl="1"/>
            <a:r>
              <a:rPr lang="en-US" b="1" dirty="0" smtClean="0"/>
              <a:t>Dynamics of the Will</a:t>
            </a:r>
          </a:p>
          <a:p>
            <a:pPr lvl="1"/>
            <a:r>
              <a:rPr lang="en-US" b="1" dirty="0" smtClean="0"/>
              <a:t>Human Affectivity</a:t>
            </a:r>
          </a:p>
          <a:p>
            <a:pPr lvl="1"/>
            <a:r>
              <a:rPr lang="en-US" b="1" dirty="0" smtClean="0"/>
              <a:t>Human Freedom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171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Characteristics of living beings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Immanence</a:t>
            </a:r>
          </a:p>
          <a:p>
            <a:r>
              <a:rPr lang="en-US" b="1" dirty="0" smtClean="0"/>
              <a:t>Self-fulfilment</a:t>
            </a:r>
          </a:p>
          <a:p>
            <a:r>
              <a:rPr lang="en-US" b="1" dirty="0" smtClean="0"/>
              <a:t>Rhythm</a:t>
            </a:r>
          </a:p>
          <a:p>
            <a:r>
              <a:rPr lang="en-US" b="1" dirty="0" smtClean="0"/>
              <a:t>Unity</a:t>
            </a:r>
          </a:p>
          <a:p>
            <a:r>
              <a:rPr lang="en-US" b="1" dirty="0" smtClean="0"/>
              <a:t>(Self-) Movement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55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senses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0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Perception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ACT OF COMMON </a:t>
            </a:r>
            <a:r>
              <a:rPr lang="en-US" b="1" dirty="0" smtClean="0"/>
              <a:t>SENSE</a:t>
            </a:r>
          </a:p>
          <a:p>
            <a:endParaRPr lang="en-US" b="1" dirty="0" smtClean="0"/>
          </a:p>
          <a:p>
            <a:r>
              <a:rPr lang="en-US" b="1" dirty="0" smtClean="0"/>
              <a:t>UNIFIES SENSATIONS FROM EXTERNAL </a:t>
            </a:r>
            <a:r>
              <a:rPr lang="en-US" b="1" dirty="0" smtClean="0"/>
              <a:t>DATA</a:t>
            </a:r>
          </a:p>
          <a:p>
            <a:endParaRPr lang="en-US" b="1" dirty="0" smtClean="0"/>
          </a:p>
          <a:p>
            <a:r>
              <a:rPr lang="en-US" b="1" dirty="0" smtClean="0"/>
              <a:t>ATTRIBUTES </a:t>
            </a:r>
            <a:r>
              <a:rPr lang="en-US" b="1" dirty="0" smtClean="0"/>
              <a:t>/ LINKS IT/THEM TO A SPECIFIC OBJECT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28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Example of Perception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571612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2438400"/>
            <a:ext cx="1415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Sensation 1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1828800"/>
            <a:ext cx="1415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Sensation 2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4419600"/>
            <a:ext cx="1415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Sensation 3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57356" y="6286520"/>
            <a:ext cx="568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Sensations unified / identified with a specific object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029200"/>
            <a:ext cx="2432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Perception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2743200" y="5257800"/>
            <a:ext cx="749808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23284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Internal Senses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Imagination</a:t>
            </a:r>
          </a:p>
          <a:p>
            <a:endParaRPr lang="en-US" b="1" dirty="0" smtClean="0"/>
          </a:p>
          <a:p>
            <a:r>
              <a:rPr lang="en-US" b="1" dirty="0" smtClean="0"/>
              <a:t>Cogitative Sense</a:t>
            </a:r>
          </a:p>
          <a:p>
            <a:endParaRPr lang="en-US" b="1" dirty="0" smtClean="0"/>
          </a:p>
          <a:p>
            <a:r>
              <a:rPr lang="en-US" b="1" dirty="0" smtClean="0"/>
              <a:t>Memory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124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intellect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5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latin typeface="+mj-lt"/>
              </a:rPr>
              <a:t>Human Knowing Process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219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872254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394</Words>
  <Application>Microsoft Office PowerPoint</Application>
  <PresentationFormat>On-screen Show (4:3)</PresentationFormat>
  <Paragraphs>164</Paragraphs>
  <Slides>23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FOCUS ON</vt:lpstr>
      <vt:lpstr>Sensitive Life</vt:lpstr>
      <vt:lpstr>Characteristics of living beings</vt:lpstr>
      <vt:lpstr>Internal senses</vt:lpstr>
      <vt:lpstr>Perception</vt:lpstr>
      <vt:lpstr>Example of Perception</vt:lpstr>
      <vt:lpstr>Next Internal Senses</vt:lpstr>
      <vt:lpstr>Human intellect</vt:lpstr>
      <vt:lpstr>Human Knowing Process</vt:lpstr>
      <vt:lpstr>Material dimension</vt:lpstr>
      <vt:lpstr>Spiritual dimension</vt:lpstr>
      <vt:lpstr>Abstraction</vt:lpstr>
      <vt:lpstr>Dynamics of the will</vt:lpstr>
      <vt:lpstr>PowerPoint Presentation</vt:lpstr>
      <vt:lpstr>PowerPoint Presentation</vt:lpstr>
      <vt:lpstr>Types of Love</vt:lpstr>
      <vt:lpstr>Human affectivity</vt:lpstr>
      <vt:lpstr>Where do the appetites fit in?</vt:lpstr>
      <vt:lpstr>How does a feeling/emotion develop?</vt:lpstr>
      <vt:lpstr>Human freedom</vt:lpstr>
      <vt:lpstr>Types of Freedom</vt:lpstr>
      <vt:lpstr>DEFINITIONS</vt:lpstr>
      <vt:lpstr>CAT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</dc:title>
  <dc:creator>Catherine Dean</dc:creator>
  <cp:lastModifiedBy>Catherine Dean</cp:lastModifiedBy>
  <cp:revision>7</cp:revision>
  <cp:lastPrinted>2014-08-19T07:23:46Z</cp:lastPrinted>
  <dcterms:created xsi:type="dcterms:W3CDTF">2006-08-16T00:00:00Z</dcterms:created>
  <dcterms:modified xsi:type="dcterms:W3CDTF">2014-08-19T07:24:42Z</dcterms:modified>
</cp:coreProperties>
</file>