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6782" y="1191535"/>
            <a:ext cx="7197726" cy="2421464"/>
          </a:xfrm>
        </p:spPr>
        <p:txBody>
          <a:bodyPr/>
          <a:lstStyle/>
          <a:p>
            <a:pPr algn="ctr"/>
            <a:r>
              <a:rPr lang="en-GB" dirty="0" smtClean="0"/>
              <a:t>STRATHMORE NOTIFICATION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Otaalo</a:t>
            </a:r>
            <a:r>
              <a:rPr lang="en-GB" dirty="0" smtClean="0"/>
              <a:t> John </a:t>
            </a:r>
            <a:r>
              <a:rPr lang="en-GB" dirty="0" err="1" smtClean="0"/>
              <a:t>chrispine</a:t>
            </a:r>
            <a:r>
              <a:rPr lang="en-GB" dirty="0" smtClean="0"/>
              <a:t> 073758</a:t>
            </a:r>
          </a:p>
          <a:p>
            <a:r>
              <a:rPr lang="en-GB" dirty="0" smtClean="0"/>
              <a:t>Richard </a:t>
            </a:r>
            <a:r>
              <a:rPr lang="en-GB" dirty="0" err="1" smtClean="0"/>
              <a:t>setH</a:t>
            </a:r>
            <a:r>
              <a:rPr lang="en-GB" dirty="0" smtClean="0"/>
              <a:t> </a:t>
            </a:r>
            <a:r>
              <a:rPr lang="en-GB" dirty="0" smtClean="0"/>
              <a:t>Karsan 077353</a:t>
            </a:r>
          </a:p>
          <a:p>
            <a:r>
              <a:rPr lang="en-GB" dirty="0" err="1" smtClean="0"/>
              <a:t>Bakasa</a:t>
            </a:r>
            <a:r>
              <a:rPr lang="en-GB" dirty="0" smtClean="0"/>
              <a:t> Joshua </a:t>
            </a:r>
            <a:r>
              <a:rPr lang="en-GB" dirty="0" err="1" smtClean="0"/>
              <a:t>nyeole</a:t>
            </a:r>
            <a:r>
              <a:rPr lang="en-GB" dirty="0" smtClean="0"/>
              <a:t> 074061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310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Strathmore Notification System is a notification platform that breaches the communication gap between lecturers and students. </a:t>
            </a:r>
          </a:p>
          <a:p>
            <a:r>
              <a:rPr lang="en-GB" dirty="0" smtClean="0"/>
              <a:t>In the current system of operation ,a lecturer would have to communicate with a module leader who will then relay the information to the students in the units.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895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Disadvantages of the current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Information </a:t>
            </a:r>
            <a:r>
              <a:rPr lang="en-GB" dirty="0" smtClean="0"/>
              <a:t>is frequently not gotten in real time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There is no form of alerts that may reach students beside the module leader</a:t>
            </a:r>
          </a:p>
          <a:p>
            <a:r>
              <a:rPr lang="en-GB" dirty="0"/>
              <a:t>It </a:t>
            </a:r>
            <a:r>
              <a:rPr lang="en-GB" dirty="0" smtClean="0"/>
              <a:t>is generally </a:t>
            </a:r>
            <a:r>
              <a:rPr lang="en-GB" dirty="0"/>
              <a:t>heavily dependent on the presence of the module leader.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53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IMPROVEMENTS MADE BY THIS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Real time delivery of information.</a:t>
            </a:r>
          </a:p>
          <a:p>
            <a:pPr lvl="1"/>
            <a:r>
              <a:rPr lang="en-GB" dirty="0" smtClean="0"/>
              <a:t>Reliable information delivery.</a:t>
            </a:r>
          </a:p>
          <a:p>
            <a:pPr lvl="1"/>
            <a:r>
              <a:rPr lang="en-GB" dirty="0" smtClean="0"/>
              <a:t>Access to information from anywhere at anytime.</a:t>
            </a:r>
          </a:p>
          <a:p>
            <a:pPr lvl="1"/>
            <a:r>
              <a:rPr lang="en-GB" dirty="0" smtClean="0"/>
              <a:t>Independence of information delivery </a:t>
            </a:r>
            <a:r>
              <a:rPr lang="en-GB" dirty="0" smtClean="0"/>
              <a:t>platform</a:t>
            </a:r>
          </a:p>
          <a:p>
            <a:pPr lvl="1"/>
            <a:r>
              <a:rPr lang="en-GB" dirty="0" smtClean="0"/>
              <a:t>Generated notifications for the students on registration</a:t>
            </a:r>
          </a:p>
          <a:p>
            <a:pPr lvl="1"/>
            <a:r>
              <a:rPr lang="en-GB" dirty="0" smtClean="0"/>
              <a:t>Organization of records and messages sent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60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12891"/>
            <a:ext cx="10131425" cy="4078310"/>
          </a:xfrm>
        </p:spPr>
        <p:txBody>
          <a:bodyPr>
            <a:normAutofit/>
          </a:bodyPr>
          <a:lstStyle/>
          <a:p>
            <a:r>
              <a:rPr lang="en-GB" dirty="0" smtClean="0"/>
              <a:t>Beautiful User Interface.</a:t>
            </a:r>
          </a:p>
          <a:p>
            <a:pPr lvl="1"/>
            <a:r>
              <a:rPr lang="en-GB" dirty="0" smtClean="0"/>
              <a:t>The interface is </a:t>
            </a:r>
            <a:r>
              <a:rPr lang="en-GB" dirty="0" err="1" smtClean="0"/>
              <a:t>welcoming,informational</a:t>
            </a:r>
            <a:r>
              <a:rPr lang="en-GB" dirty="0" smtClean="0"/>
              <a:t> and has a modern touch to it.</a:t>
            </a:r>
          </a:p>
          <a:p>
            <a:r>
              <a:rPr lang="en-GB" dirty="0" smtClean="0"/>
              <a:t>Student Panel</a:t>
            </a:r>
          </a:p>
          <a:p>
            <a:pPr lvl="1"/>
            <a:r>
              <a:rPr lang="en-GB" dirty="0" smtClean="0"/>
              <a:t>This panel shows the student </a:t>
            </a:r>
            <a:r>
              <a:rPr lang="en-GB" dirty="0" err="1" smtClean="0"/>
              <a:t>notifications,messages</a:t>
            </a:r>
            <a:r>
              <a:rPr lang="en-GB" dirty="0" smtClean="0"/>
              <a:t> from lecturers and notes that have been uploaded for the student’s respective unit</a:t>
            </a:r>
          </a:p>
          <a:p>
            <a:r>
              <a:rPr lang="en-GB" dirty="0" smtClean="0"/>
              <a:t>Lecturer Panel</a:t>
            </a:r>
          </a:p>
          <a:p>
            <a:pPr lvl="1"/>
            <a:r>
              <a:rPr lang="en-GB" dirty="0" smtClean="0"/>
              <a:t>This panel allows the lecturer to upload </a:t>
            </a:r>
            <a:r>
              <a:rPr lang="en-GB" dirty="0" err="1" smtClean="0"/>
              <a:t>notes,set</a:t>
            </a:r>
            <a:r>
              <a:rPr lang="en-GB" dirty="0" smtClean="0"/>
              <a:t> student </a:t>
            </a:r>
            <a:r>
              <a:rPr lang="en-GB" dirty="0" err="1" smtClean="0"/>
              <a:t>marks,send</a:t>
            </a:r>
            <a:r>
              <a:rPr lang="en-GB" dirty="0" smtClean="0"/>
              <a:t> messages and view sent messages</a:t>
            </a:r>
            <a:endParaRPr lang="en-GB" dirty="0"/>
          </a:p>
          <a:p>
            <a:r>
              <a:rPr lang="en-GB" dirty="0" smtClean="0"/>
              <a:t>Admin Panel</a:t>
            </a:r>
          </a:p>
          <a:p>
            <a:pPr lvl="1"/>
            <a:r>
              <a:rPr lang="en-GB" dirty="0" smtClean="0"/>
              <a:t>This allows the administrator to add </a:t>
            </a:r>
            <a:r>
              <a:rPr lang="en-GB" dirty="0" err="1" smtClean="0"/>
              <a:t>lecturers,students</a:t>
            </a:r>
            <a:r>
              <a:rPr lang="en-GB" dirty="0" smtClean="0"/>
              <a:t> and fellow administrators.</a:t>
            </a:r>
          </a:p>
          <a:p>
            <a:pPr lvl="1"/>
            <a:r>
              <a:rPr lang="en-GB" dirty="0" smtClean="0"/>
              <a:t>It also allows the administrator to activate or deactivate user accounts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271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Bakasa</a:t>
            </a:r>
            <a:r>
              <a:rPr lang="en-GB" dirty="0" smtClean="0"/>
              <a:t> Joshua </a:t>
            </a:r>
            <a:r>
              <a:rPr lang="en-GB" dirty="0" err="1" smtClean="0"/>
              <a:t>Nyeole</a:t>
            </a:r>
            <a:r>
              <a:rPr lang="en-GB" dirty="0"/>
              <a:t>	</a:t>
            </a:r>
            <a:r>
              <a:rPr lang="en-GB" dirty="0" smtClean="0"/>
              <a:t>BIF 2</a:t>
            </a:r>
            <a:r>
              <a:rPr lang="en-GB" baseline="30000" dirty="0" smtClean="0"/>
              <a:t>nd</a:t>
            </a:r>
            <a:r>
              <a:rPr lang="en-GB" dirty="0" smtClean="0"/>
              <a:t> </a:t>
            </a:r>
            <a:r>
              <a:rPr lang="en-GB" dirty="0" err="1" smtClean="0"/>
              <a:t>Yr</a:t>
            </a:r>
            <a:endParaRPr lang="en-GB" dirty="0" smtClean="0"/>
          </a:p>
          <a:p>
            <a:r>
              <a:rPr lang="en-GB" dirty="0" smtClean="0"/>
              <a:t>Richard Seth Karsan		</a:t>
            </a:r>
            <a:r>
              <a:rPr lang="en-GB" dirty="0"/>
              <a:t>BIF 2</a:t>
            </a:r>
            <a:r>
              <a:rPr lang="en-GB" baseline="30000" dirty="0"/>
              <a:t>nd</a:t>
            </a:r>
            <a:r>
              <a:rPr lang="en-GB" dirty="0"/>
              <a:t> </a:t>
            </a:r>
            <a:r>
              <a:rPr lang="en-GB" dirty="0" err="1"/>
              <a:t>Yr</a:t>
            </a:r>
            <a:endParaRPr lang="en-GB" dirty="0"/>
          </a:p>
          <a:p>
            <a:r>
              <a:rPr lang="en-GB" dirty="0" err="1" smtClean="0"/>
              <a:t>Otaalo</a:t>
            </a:r>
            <a:r>
              <a:rPr lang="en-GB" dirty="0" smtClean="0"/>
              <a:t> John </a:t>
            </a:r>
            <a:r>
              <a:rPr lang="en-GB" dirty="0" err="1" smtClean="0"/>
              <a:t>Chrispine</a:t>
            </a:r>
            <a:r>
              <a:rPr lang="en-GB" dirty="0"/>
              <a:t>	</a:t>
            </a:r>
            <a:r>
              <a:rPr lang="en-GB" dirty="0" smtClean="0"/>
              <a:t>BIF </a:t>
            </a:r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</a:t>
            </a:r>
            <a:r>
              <a:rPr lang="en-GB" dirty="0" err="1"/>
              <a:t>Yr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917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136</TotalTime>
  <Words>229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STRATHMORE NOTIFICATION SYSTEM</vt:lpstr>
      <vt:lpstr>Introduction</vt:lpstr>
      <vt:lpstr>Disadvantages of the current system</vt:lpstr>
      <vt:lpstr>IMPROVEMENTS MADE BY THIS SYSTEM</vt:lpstr>
      <vt:lpstr>FEATURES</vt:lpstr>
      <vt:lpstr>Developers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STRATHMORE NOTIFICATION SYSTEM</dc:title>
  <dc:creator>Karsan</dc:creator>
  <cp:lastModifiedBy>Karsan</cp:lastModifiedBy>
  <cp:revision>8</cp:revision>
  <dcterms:created xsi:type="dcterms:W3CDTF">2014-10-03T09:23:58Z</dcterms:created>
  <dcterms:modified xsi:type="dcterms:W3CDTF">2014-10-03T18:30:13Z</dcterms:modified>
</cp:coreProperties>
</file>