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782" y="1191535"/>
            <a:ext cx="7197726" cy="2421464"/>
          </a:xfrm>
        </p:spPr>
        <p:txBody>
          <a:bodyPr/>
          <a:lstStyle/>
          <a:p>
            <a:pPr algn="ctr"/>
            <a:r>
              <a:rPr lang="en-GB" dirty="0" smtClean="0"/>
              <a:t>STRATHMORE NOTIFICATION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Otaalo</a:t>
            </a:r>
            <a:r>
              <a:rPr lang="en-GB" dirty="0" smtClean="0"/>
              <a:t> John </a:t>
            </a:r>
            <a:r>
              <a:rPr lang="en-GB" dirty="0" err="1" smtClean="0"/>
              <a:t>chrispine</a:t>
            </a:r>
            <a:r>
              <a:rPr lang="en-GB" dirty="0" smtClean="0"/>
              <a:t> 073758</a:t>
            </a:r>
          </a:p>
          <a:p>
            <a:r>
              <a:rPr lang="en-GB" dirty="0" smtClean="0"/>
              <a:t>Richard </a:t>
            </a:r>
            <a:r>
              <a:rPr lang="en-GB" dirty="0" err="1" smtClean="0"/>
              <a:t>setk</a:t>
            </a:r>
            <a:r>
              <a:rPr lang="en-GB" dirty="0" smtClean="0"/>
              <a:t> Karsan 077353</a:t>
            </a:r>
          </a:p>
          <a:p>
            <a:r>
              <a:rPr lang="en-GB" dirty="0" err="1" smtClean="0"/>
              <a:t>Bakasa</a:t>
            </a:r>
            <a:r>
              <a:rPr lang="en-GB" dirty="0" smtClean="0"/>
              <a:t> Joshua </a:t>
            </a:r>
            <a:r>
              <a:rPr lang="en-GB" dirty="0" err="1" smtClean="0"/>
              <a:t>nyeole</a:t>
            </a:r>
            <a:r>
              <a:rPr lang="en-GB" dirty="0" smtClean="0"/>
              <a:t> 074061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Strathmore Notification System is a notification platform that breaches the communication gap between lecturers and students. </a:t>
            </a:r>
          </a:p>
          <a:p>
            <a:r>
              <a:rPr lang="en-GB" dirty="0" smtClean="0"/>
              <a:t>In the current system of operation ,a lecturer would have to communicate with a module leader who will then relay the information to the students in the units.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9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the current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heavily dependent on the presence of the module leader.</a:t>
            </a:r>
          </a:p>
          <a:p>
            <a:r>
              <a:rPr lang="en-GB" dirty="0" smtClean="0"/>
              <a:t>Information is frequently not gotten in real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 MADE BY THIS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Real time delivery of information.</a:t>
            </a:r>
          </a:p>
          <a:p>
            <a:pPr lvl="1"/>
            <a:r>
              <a:rPr lang="en-GB" dirty="0" smtClean="0"/>
              <a:t>Reliable information delivery.</a:t>
            </a:r>
          </a:p>
          <a:p>
            <a:pPr lvl="1"/>
            <a:r>
              <a:rPr lang="en-GB" dirty="0" smtClean="0"/>
              <a:t>Access to information from anywhere at anytime.</a:t>
            </a:r>
          </a:p>
          <a:p>
            <a:pPr lvl="1"/>
            <a:r>
              <a:rPr lang="en-GB" dirty="0" smtClean="0"/>
              <a:t>Independence of information delivery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0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Bakasa</a:t>
            </a:r>
            <a:r>
              <a:rPr lang="en-GB" dirty="0" smtClean="0"/>
              <a:t> Joshua </a:t>
            </a:r>
            <a:r>
              <a:rPr lang="en-GB" dirty="0" err="1" smtClean="0"/>
              <a:t>Nyeole</a:t>
            </a:r>
            <a:r>
              <a:rPr lang="en-GB" dirty="0"/>
              <a:t>	</a:t>
            </a:r>
            <a:r>
              <a:rPr lang="en-GB" dirty="0" smtClean="0"/>
              <a:t>BIF 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dirty="0" err="1" smtClean="0"/>
              <a:t>Yr</a:t>
            </a:r>
            <a:endParaRPr lang="en-GB" dirty="0" smtClean="0"/>
          </a:p>
          <a:p>
            <a:r>
              <a:rPr lang="en-GB" dirty="0" smtClean="0"/>
              <a:t>Richard Seth Karsan		</a:t>
            </a:r>
            <a:r>
              <a:rPr lang="en-GB" dirty="0"/>
              <a:t>BIF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Yr</a:t>
            </a:r>
            <a:endParaRPr lang="en-GB" dirty="0"/>
          </a:p>
          <a:p>
            <a:r>
              <a:rPr lang="en-GB" dirty="0" err="1" smtClean="0"/>
              <a:t>Otaalo</a:t>
            </a:r>
            <a:r>
              <a:rPr lang="en-GB" dirty="0" smtClean="0"/>
              <a:t> John </a:t>
            </a:r>
            <a:r>
              <a:rPr lang="en-GB" dirty="0" err="1" smtClean="0"/>
              <a:t>Chrispine</a:t>
            </a:r>
            <a:r>
              <a:rPr lang="en-GB" dirty="0"/>
              <a:t>	</a:t>
            </a:r>
            <a:r>
              <a:rPr lang="en-GB" dirty="0" smtClean="0"/>
              <a:t>BIF </a:t>
            </a: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Yr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9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113</TotalTime>
  <Words>122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STRATHMORE NOTIFICATION SYSTEM</vt:lpstr>
      <vt:lpstr>Introduction</vt:lpstr>
      <vt:lpstr>Disadvantages of the current system</vt:lpstr>
      <vt:lpstr>IMPROVEMENTS MADE BY THIS SYSTEM</vt:lpstr>
      <vt:lpstr>Developers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STRATHMORE NOTIFICATION SYSTEM</dc:title>
  <dc:creator>Karsan</dc:creator>
  <cp:lastModifiedBy>Karsan</cp:lastModifiedBy>
  <cp:revision>5</cp:revision>
  <dcterms:created xsi:type="dcterms:W3CDTF">2014-10-03T09:23:58Z</dcterms:created>
  <dcterms:modified xsi:type="dcterms:W3CDTF">2014-10-03T11:17:11Z</dcterms:modified>
</cp:coreProperties>
</file>