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/>
    <p:restoredTop sz="94773"/>
  </p:normalViewPr>
  <p:slideViewPr>
    <p:cSldViewPr snapToGrid="0" snapToObjects="1">
      <p:cViewPr varScale="1">
        <p:scale>
          <a:sx n="98" d="100"/>
          <a:sy n="98" d="100"/>
        </p:scale>
        <p:origin x="22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FC857-14A4-0E43-B099-7E32942E541D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CD980-EB74-6747-862D-777CB9F6B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ADA7-B48D-E940-815A-CC101548ED42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3CB1-C56E-8B49-B990-9C1D3AF5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762"/>
            <a:ext cx="7668195" cy="5925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98464" y="642650"/>
                <a:ext cx="4674462" cy="570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General Relationship between parameters to the </a:t>
                </a:r>
                <a:r>
                  <a:rPr lang="en-US" sz="2400" b="1" dirty="0" err="1" smtClean="0"/>
                  <a:t>Liouville</a:t>
                </a:r>
                <a:r>
                  <a:rPr lang="en-US" sz="2400" b="1" dirty="0" smtClean="0"/>
                  <a:t> equation and the peak height of the absorption peak of interest: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𝒂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charset="0"/>
                            </a:rPr>
                            <m:t>𝑬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𝒂</m:t>
                    </m:r>
                  </m:oMath>
                </a14:m>
                <a:r>
                  <a:rPr lang="en-US" sz="2400" b="1" dirty="0" smtClean="0"/>
                  <a:t>= 2.52e-22,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 is the transition dipole moment,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𝑬</m:t>
                    </m:r>
                  </m:oMath>
                </a14:m>
                <a:r>
                  <a:rPr lang="en-US" sz="2400" b="1" dirty="0" smtClean="0"/>
                  <a:t> is the energy of the transition,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𝜸</m:t>
                    </m:r>
                  </m:oMath>
                </a14:m>
                <a:r>
                  <a:rPr lang="en-US" sz="2400" b="1" dirty="0" smtClean="0"/>
                  <a:t> is the half-width at half-max</a:t>
                </a:r>
              </a:p>
              <a:p>
                <a:endParaRPr lang="en-US" sz="2400" b="1" dirty="0"/>
              </a:p>
              <a:p>
                <a:r>
                  <a:rPr lang="en-US" sz="2400" b="1" dirty="0" smtClean="0"/>
                  <a:t>Rearranging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:</a:t>
                </a:r>
              </a:p>
              <a:p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𝒂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𝑬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64" y="642650"/>
                <a:ext cx="4674462" cy="5705536"/>
              </a:xfrm>
              <a:prstGeom prst="rect">
                <a:avLst/>
              </a:prstGeom>
              <a:blipFill rotWithShape="0">
                <a:blip r:embed="rId3"/>
                <a:stretch>
                  <a:fillRect l="-1956" t="-855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903481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1.52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29.6</a:t>
                          </a:r>
                          <a:endParaRPr lang="hr-HR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903481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108197" r="-1010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1.52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208197" r="-1010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308197" r="-1010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408197" r="-101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29.6</a:t>
                          </a:r>
                          <a:endParaRPr lang="hr-HR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94"/>
            <a:ext cx="7236823" cy="5592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0363" y="3801775"/>
            <a:ext cx="10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Peak 1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1254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248088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1.99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4.67e-18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248088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108197" r="-1010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1.99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208197" r="-1010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308197" r="-1010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4.67e-18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408197" r="-101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7229181" cy="5586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4776" y="3355038"/>
            <a:ext cx="10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Peak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53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821125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2.44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7.53e-18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821125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108197" r="-1010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2.44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208197" r="-1010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308197" r="-1010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7.53e-18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408197" r="-101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94"/>
            <a:ext cx="7236823" cy="5592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9176" y="2517429"/>
            <a:ext cx="10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Peak 3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987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669557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2.88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1.21e-17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669557"/>
                  </p:ext>
                </p:extLst>
              </p:nvPr>
            </p:nvGraphicFramePr>
            <p:xfrm>
              <a:off x="7236823" y="1947575"/>
              <a:ext cx="47592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9617"/>
                    <a:gridCol w="237961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108197" r="-1010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2.88 eV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208197" r="-1010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308197" r="-1010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1.21e-17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6" t="-408197" r="-1010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r-H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94"/>
            <a:ext cx="7236823" cy="5592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0713" y="1490313"/>
            <a:ext cx="1042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Peak 4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911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869"/>
            <a:ext cx="6872289" cy="5310406"/>
          </a:xfrm>
        </p:spPr>
      </p:pic>
      <p:sp>
        <p:nvSpPr>
          <p:cNvPr id="5" name="TextBox 4"/>
          <p:cNvSpPr txBox="1"/>
          <p:nvPr/>
        </p:nvSpPr>
        <p:spPr>
          <a:xfrm>
            <a:off x="6697008" y="2257426"/>
            <a:ext cx="4975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Time-dependent dipole moment of Malachite Green coupled to the hierarchical nanoparticle at various separation distances along the z-axis (</a:t>
            </a:r>
            <a:r>
              <a:rPr lang="en-US" sz="2400" smtClean="0"/>
              <a:t>polarization direction)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869"/>
            <a:ext cx="6872289" cy="5310405"/>
          </a:xfrm>
        </p:spPr>
      </p:pic>
      <p:sp>
        <p:nvSpPr>
          <p:cNvPr id="5" name="TextBox 4"/>
          <p:cNvSpPr txBox="1"/>
          <p:nvPr/>
        </p:nvSpPr>
        <p:spPr>
          <a:xfrm>
            <a:off x="6697008" y="2257426"/>
            <a:ext cx="4975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Ground-state population as a function of time of Malachite Green coupled to the hierarchical nanoparticle at varying separations along the z-axis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2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869"/>
            <a:ext cx="6872288" cy="5310405"/>
          </a:xfrm>
        </p:spPr>
      </p:pic>
      <p:sp>
        <p:nvSpPr>
          <p:cNvPr id="5" name="TextBox 4"/>
          <p:cNvSpPr txBox="1"/>
          <p:nvPr/>
        </p:nvSpPr>
        <p:spPr>
          <a:xfrm>
            <a:off x="6697008" y="2257426"/>
            <a:ext cx="4975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excited-state population as a function of time of Malachite Green coupled to the hierarchical nanoparticle at varying separations along the z-axis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03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869"/>
            <a:ext cx="6872288" cy="5310405"/>
          </a:xfrm>
        </p:spPr>
      </p:pic>
      <p:sp>
        <p:nvSpPr>
          <p:cNvPr id="5" name="TextBox 4"/>
          <p:cNvSpPr txBox="1"/>
          <p:nvPr/>
        </p:nvSpPr>
        <p:spPr>
          <a:xfrm>
            <a:off x="6697008" y="2257426"/>
            <a:ext cx="4975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excited-state population as a function of time of Malachite Green coupled to the hierarchical nanoparticle at varying separations along the z-axis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36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279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Microsoft Office User</cp:lastModifiedBy>
  <cp:revision>9</cp:revision>
  <dcterms:created xsi:type="dcterms:W3CDTF">2017-08-07T16:14:36Z</dcterms:created>
  <dcterms:modified xsi:type="dcterms:W3CDTF">2017-08-08T15:36:22Z</dcterms:modified>
</cp:coreProperties>
</file>