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56" r:id="rId4"/>
    <p:sldId id="261" r:id="rId5"/>
    <p:sldId id="257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63"/>
    <p:restoredTop sz="93300"/>
  </p:normalViewPr>
  <p:slideViewPr>
    <p:cSldViewPr snapToGrid="0" snapToObjects="1">
      <p:cViewPr>
        <p:scale>
          <a:sx n="50" d="100"/>
          <a:sy n="50" d="100"/>
        </p:scale>
        <p:origin x="44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243CA-9483-FD4E-AB20-588A5DC77CA9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97261-7B3D-DA43-8084-9D52F72D8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6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3D5A-AFBB-1240-B0DC-5F48AC2DD1C6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28F9-D835-BC45-A3AB-E6B89EA7F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3D5A-AFBB-1240-B0DC-5F48AC2DD1C6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28F9-D835-BC45-A3AB-E6B89EA7F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6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3D5A-AFBB-1240-B0DC-5F48AC2DD1C6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28F9-D835-BC45-A3AB-E6B89EA7F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3D5A-AFBB-1240-B0DC-5F48AC2DD1C6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28F9-D835-BC45-A3AB-E6B89EA7F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2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3D5A-AFBB-1240-B0DC-5F48AC2DD1C6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28F9-D835-BC45-A3AB-E6B89EA7F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3D5A-AFBB-1240-B0DC-5F48AC2DD1C6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28F9-D835-BC45-A3AB-E6B89EA7F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2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3D5A-AFBB-1240-B0DC-5F48AC2DD1C6}" type="datetimeFigureOut">
              <a:rPr lang="en-US" smtClean="0"/>
              <a:t>7/19/17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28F9-D835-BC45-A3AB-E6B89EA7F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7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3D5A-AFBB-1240-B0DC-5F48AC2DD1C6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28F9-D835-BC45-A3AB-E6B89EA7F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4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3D5A-AFBB-1240-B0DC-5F48AC2DD1C6}" type="datetimeFigureOut">
              <a:rPr lang="en-US" smtClean="0"/>
              <a:t>7/19/17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28F9-D835-BC45-A3AB-E6B89EA7F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8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3D5A-AFBB-1240-B0DC-5F48AC2DD1C6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28F9-D835-BC45-A3AB-E6B89EA7F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7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3D5A-AFBB-1240-B0DC-5F48AC2DD1C6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28F9-D835-BC45-A3AB-E6B89EA7F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4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3D5A-AFBB-1240-B0DC-5F48AC2DD1C6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A28F9-D835-BC45-A3AB-E6B89EA7F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23370" y="98126"/>
            <a:ext cx="4918908" cy="6365647"/>
          </a:xfrm>
          <a:scene3d>
            <a:camera prst="orthographicFront">
              <a:rot lat="0" lon="10799999" rev="10799999"/>
            </a:camera>
            <a:lightRig rig="threePt" dir="t"/>
          </a:scene3d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549723" y="275927"/>
            <a:ext cx="4918908" cy="6365645"/>
          </a:xfrm>
          <a:prstGeom prst="rect">
            <a:avLst/>
          </a:prstGeom>
          <a:scene3d>
            <a:camera prst="orthographicFront">
              <a:rot lat="0" lon="10799999" rev="10799999"/>
            </a:camera>
            <a:lightRig rig="threePt" dir="t"/>
          </a:scene3d>
        </p:spPr>
      </p:pic>
      <p:sp>
        <p:nvSpPr>
          <p:cNvPr id="6" name="TextBox 5"/>
          <p:cNvSpPr txBox="1"/>
          <p:nvPr/>
        </p:nvSpPr>
        <p:spPr>
          <a:xfrm>
            <a:off x="2573224" y="590662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Displaced along x-axis, Light Polarized along z-axis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89030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23370" y="98127"/>
            <a:ext cx="4918908" cy="6365645"/>
          </a:xfrm>
          <a:scene3d>
            <a:camera prst="orthographicFront">
              <a:rot lat="0" lon="10799999" rev="10799999"/>
            </a:camera>
            <a:lightRig rig="threePt" dir="t"/>
          </a:scene3d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549723" y="275927"/>
            <a:ext cx="4918907" cy="6365645"/>
          </a:xfrm>
          <a:prstGeom prst="rect">
            <a:avLst/>
          </a:prstGeom>
          <a:scene3d>
            <a:camera prst="orthographicFront">
              <a:rot lat="0" lon="10799999" rev="10799999"/>
            </a:camera>
            <a:lightRig rig="threePt" dir="t"/>
          </a:scene3d>
        </p:spPr>
      </p:pic>
      <p:sp>
        <p:nvSpPr>
          <p:cNvPr id="6" name="TextBox 5"/>
          <p:cNvSpPr txBox="1"/>
          <p:nvPr/>
        </p:nvSpPr>
        <p:spPr>
          <a:xfrm>
            <a:off x="2573224" y="590662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Displaced along z-axis, Light Polarized along z-axis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9884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232346" y="830766"/>
            <a:ext cx="3920838" cy="5074025"/>
          </a:xfrm>
          <a:prstGeom prst="rect">
            <a:avLst/>
          </a:prstGeom>
          <a:scene3d>
            <a:camera prst="orthographicFront">
              <a:rot lat="0" lon="10799999" rev="10799999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4121171" y="814694"/>
            <a:ext cx="3932963" cy="5089716"/>
          </a:xfrm>
          <a:prstGeom prst="rect">
            <a:avLst/>
          </a:prstGeom>
          <a:scene3d>
            <a:camera prst="orthographicFront">
              <a:rot lat="0" lon="10799999" rev="10799999"/>
            </a:camera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008213" y="814694"/>
            <a:ext cx="3932963" cy="5089716"/>
          </a:xfrm>
          <a:prstGeom prst="rect">
            <a:avLst/>
          </a:prstGeom>
          <a:scene3d>
            <a:camera prst="orthographicFront">
              <a:rot lat="0" lon="10799999" rev="10799999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3504482" y="3657600"/>
            <a:ext cx="122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/>
              <a:t>(A)</a:t>
            </a:r>
            <a:endParaRPr lang="en-US" sz="3200" b="1"/>
          </a:p>
        </p:txBody>
      </p:sp>
      <p:sp>
        <p:nvSpPr>
          <p:cNvPr id="12" name="TextBox 11"/>
          <p:cNvSpPr txBox="1"/>
          <p:nvPr/>
        </p:nvSpPr>
        <p:spPr>
          <a:xfrm>
            <a:off x="7445527" y="3657600"/>
            <a:ext cx="122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(B)</a:t>
            </a:r>
            <a:endParaRPr 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368846" y="3657600"/>
            <a:ext cx="122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(C)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573224" y="590662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Displaced along x-axis, Light Polarized along z-axis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98758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232346" y="830766"/>
            <a:ext cx="3920837" cy="5074025"/>
          </a:xfrm>
          <a:prstGeom prst="rect">
            <a:avLst/>
          </a:prstGeom>
          <a:scene3d>
            <a:camera prst="orthographicFront">
              <a:rot lat="0" lon="10799999" rev="10799999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4121171" y="814694"/>
            <a:ext cx="3932962" cy="5089716"/>
          </a:xfrm>
          <a:prstGeom prst="rect">
            <a:avLst/>
          </a:prstGeom>
          <a:scene3d>
            <a:camera prst="orthographicFront">
              <a:rot lat="0" lon="10799999" rev="10799999"/>
            </a:camera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008213" y="814694"/>
            <a:ext cx="3932962" cy="5089716"/>
          </a:xfrm>
          <a:prstGeom prst="rect">
            <a:avLst/>
          </a:prstGeom>
          <a:scene3d>
            <a:camera prst="orthographicFront">
              <a:rot lat="0" lon="10799999" rev="10799999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3504482" y="3657600"/>
            <a:ext cx="122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/>
              <a:t>(A)</a:t>
            </a:r>
            <a:endParaRPr lang="en-US" sz="3200" b="1"/>
          </a:p>
        </p:txBody>
      </p:sp>
      <p:sp>
        <p:nvSpPr>
          <p:cNvPr id="12" name="TextBox 11"/>
          <p:cNvSpPr txBox="1"/>
          <p:nvPr/>
        </p:nvSpPr>
        <p:spPr>
          <a:xfrm>
            <a:off x="7445527" y="3657600"/>
            <a:ext cx="122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(B)</a:t>
            </a:r>
            <a:endParaRPr 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368846" y="3657600"/>
            <a:ext cx="122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(C)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573224" y="590662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Displaced along z-axis, Light Polarized along z-axis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192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232346" y="830766"/>
            <a:ext cx="3920838" cy="5074025"/>
          </a:xfrm>
          <a:prstGeom prst="rect">
            <a:avLst/>
          </a:prstGeom>
          <a:scene3d>
            <a:camera prst="orthographicFront">
              <a:rot lat="0" lon="10799999" rev="10799999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4121171" y="814694"/>
            <a:ext cx="3932962" cy="5089716"/>
          </a:xfrm>
          <a:prstGeom prst="rect">
            <a:avLst/>
          </a:prstGeom>
          <a:scene3d>
            <a:camera prst="orthographicFront">
              <a:rot lat="0" lon="10799999" rev="10799999"/>
            </a:camera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008213" y="814694"/>
            <a:ext cx="3932962" cy="5089716"/>
          </a:xfrm>
          <a:prstGeom prst="rect">
            <a:avLst/>
          </a:prstGeom>
          <a:scene3d>
            <a:camera prst="orthographicFront">
              <a:rot lat="0" lon="10799999" rev="10799999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3504482" y="3657600"/>
            <a:ext cx="122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(D)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45527" y="3657600"/>
            <a:ext cx="122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(E)</a:t>
            </a:r>
            <a:endParaRPr 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368846" y="3657600"/>
            <a:ext cx="122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(F)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73224" y="590662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Displaced along x-axis, Light Polarized along z-axis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60364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232346" y="830766"/>
            <a:ext cx="3920837" cy="5074025"/>
          </a:xfrm>
          <a:prstGeom prst="rect">
            <a:avLst/>
          </a:prstGeom>
          <a:scene3d>
            <a:camera prst="orthographicFront">
              <a:rot lat="0" lon="10799999" rev="10799999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4121171" y="814694"/>
            <a:ext cx="3932962" cy="5089715"/>
          </a:xfrm>
          <a:prstGeom prst="rect">
            <a:avLst/>
          </a:prstGeom>
          <a:scene3d>
            <a:camera prst="orthographicFront">
              <a:rot lat="0" lon="10799999" rev="10799999"/>
            </a:camera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008213" y="814694"/>
            <a:ext cx="3932962" cy="5089715"/>
          </a:xfrm>
          <a:prstGeom prst="rect">
            <a:avLst/>
          </a:prstGeom>
          <a:scene3d>
            <a:camera prst="orthographicFront">
              <a:rot lat="0" lon="10799999" rev="10799999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3504482" y="3657600"/>
            <a:ext cx="122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(D)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45527" y="3657600"/>
            <a:ext cx="122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(E)</a:t>
            </a:r>
            <a:endParaRPr 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368846" y="3657600"/>
            <a:ext cx="122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(F)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73224" y="590662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Displaced along z-axis, Light Polarized along z-axis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9074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232346" y="830766"/>
            <a:ext cx="3920838" cy="5074025"/>
          </a:xfrm>
          <a:prstGeom prst="rect">
            <a:avLst/>
          </a:prstGeom>
          <a:scene3d>
            <a:camera prst="orthographicFront">
              <a:rot lat="0" lon="10799999" rev="10799999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4121171" y="814694"/>
            <a:ext cx="3932962" cy="5089716"/>
          </a:xfrm>
          <a:prstGeom prst="rect">
            <a:avLst/>
          </a:prstGeom>
          <a:scene3d>
            <a:camera prst="orthographicFront">
              <a:rot lat="0" lon="10799999" rev="10799999"/>
            </a:camera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008213" y="814694"/>
            <a:ext cx="3932962" cy="5089716"/>
          </a:xfrm>
          <a:prstGeom prst="rect">
            <a:avLst/>
          </a:prstGeom>
          <a:scene3d>
            <a:camera prst="orthographicFront">
              <a:rot lat="0" lon="10799999" rev="10799999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3504482" y="3657600"/>
            <a:ext cx="122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(G)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45527" y="3657600"/>
            <a:ext cx="122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(H)</a:t>
            </a:r>
            <a:endParaRPr 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368846" y="3657600"/>
            <a:ext cx="122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(I)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73224" y="590662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Displaced along x-axis, Light Polarized along z-axis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69621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232346" y="830766"/>
            <a:ext cx="3920837" cy="5074025"/>
          </a:xfrm>
          <a:prstGeom prst="rect">
            <a:avLst/>
          </a:prstGeom>
          <a:scene3d>
            <a:camera prst="orthographicFront">
              <a:rot lat="0" lon="10799999" rev="10799999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4121171" y="814694"/>
            <a:ext cx="3932962" cy="5089715"/>
          </a:xfrm>
          <a:prstGeom prst="rect">
            <a:avLst/>
          </a:prstGeom>
          <a:scene3d>
            <a:camera prst="orthographicFront">
              <a:rot lat="0" lon="10799999" rev="10799999"/>
            </a:camera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008213" y="814694"/>
            <a:ext cx="3932962" cy="5089715"/>
          </a:xfrm>
          <a:prstGeom prst="rect">
            <a:avLst/>
          </a:prstGeom>
          <a:scene3d>
            <a:camera prst="orthographicFront">
              <a:rot lat="0" lon="10799999" rev="10799999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3504482" y="3657600"/>
            <a:ext cx="122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(G)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45527" y="3657600"/>
            <a:ext cx="122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(H)</a:t>
            </a:r>
            <a:endParaRPr 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368846" y="3657600"/>
            <a:ext cx="122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(I)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73224" y="590662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Displaced along z-axis, Light Polarized along z-axis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0668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118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Jonathan</dc:creator>
  <cp:lastModifiedBy>Foley, Jonathan</cp:lastModifiedBy>
  <cp:revision>6</cp:revision>
  <dcterms:created xsi:type="dcterms:W3CDTF">2017-07-19T21:57:53Z</dcterms:created>
  <dcterms:modified xsi:type="dcterms:W3CDTF">2017-07-20T13:44:07Z</dcterms:modified>
</cp:coreProperties>
</file>