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erstoreSalesAssignment_YourName_16966854072310/Sale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2B180AB-3BFE-483C-B589-4551EDB7AD0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Superstore Sales Assignment_Your Name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F012ABA-9B8E-4935-9F18-E5B639FEA57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10/7/2023 1:44:23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F1140546-1AEE-4036-92C5-57B05711EC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65" y="0"/>
            <a:ext cx="10795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2023-10-07T13:44:24Z</dcterms:created>
  <dcterms:modified xsi:type="dcterms:W3CDTF">2023-10-07T13:44:24Z</dcterms:modified>
</cp:coreProperties>
</file>