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575" r:id="rId2"/>
    <p:sldId id="642" r:id="rId3"/>
    <p:sldId id="589" r:id="rId4"/>
    <p:sldId id="635" r:id="rId5"/>
    <p:sldId id="641" r:id="rId6"/>
    <p:sldId id="643" r:id="rId7"/>
    <p:sldId id="644" r:id="rId8"/>
    <p:sldId id="645" r:id="rId9"/>
    <p:sldId id="621" r:id="rId1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1C2957"/>
    <a:srgbClr val="002B5E"/>
    <a:srgbClr val="CDB87D"/>
    <a:srgbClr val="948151"/>
    <a:srgbClr val="FFCC00"/>
    <a:srgbClr val="996600"/>
    <a:srgbClr val="C3C16B"/>
    <a:srgbClr val="66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383" autoAdjust="0"/>
    <p:restoredTop sz="77072" autoAdjust="0"/>
  </p:normalViewPr>
  <p:slideViewPr>
    <p:cSldViewPr>
      <p:cViewPr varScale="1">
        <p:scale>
          <a:sx n="50" d="100"/>
          <a:sy n="50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7C308-9598-4327-A3A0-272625242588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ECE62361-EE81-4FBD-B25D-94C0C721A9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Go to Gallery</a:t>
          </a:r>
        </a:p>
      </dgm:t>
    </dgm:pt>
    <dgm:pt modelId="{30300425-888E-403C-9181-51EC9B84526B}" type="parTrans" cxnId="{D0346F63-4E9F-49F1-B5ED-CF6F014B47A6}">
      <dgm:prSet/>
      <dgm:spPr/>
      <dgm:t>
        <a:bodyPr/>
        <a:lstStyle/>
        <a:p>
          <a:endParaRPr lang="en-IN"/>
        </a:p>
      </dgm:t>
    </dgm:pt>
    <dgm:pt modelId="{AFC71B12-1AB2-4978-8CB9-DBA366A83767}" type="sibTrans" cxnId="{D0346F63-4E9F-49F1-B5ED-CF6F014B47A6}">
      <dgm:prSet/>
      <dgm:spPr/>
      <dgm:t>
        <a:bodyPr/>
        <a:lstStyle/>
        <a:p>
          <a:endParaRPr lang="en-IN"/>
        </a:p>
      </dgm:t>
    </dgm:pt>
    <dgm:pt modelId="{2310D5F2-E626-4F5A-B924-742634E10C7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Select each  photo</a:t>
          </a:r>
        </a:p>
      </dgm:t>
    </dgm:pt>
    <dgm:pt modelId="{EC38DF2C-D8D7-46CF-9CF8-0BA48CE7B153}" type="parTrans" cxnId="{39941C55-8ACB-4FD2-9162-930DD717535D}">
      <dgm:prSet/>
      <dgm:spPr/>
      <dgm:t>
        <a:bodyPr/>
        <a:lstStyle/>
        <a:p>
          <a:endParaRPr lang="en-IN"/>
        </a:p>
      </dgm:t>
    </dgm:pt>
    <dgm:pt modelId="{3D3F09F2-9A8E-4DA8-8DD0-7557047E9922}" type="sibTrans" cxnId="{39941C55-8ACB-4FD2-9162-930DD717535D}">
      <dgm:prSet/>
      <dgm:spPr/>
      <dgm:t>
        <a:bodyPr/>
        <a:lstStyle/>
        <a:p>
          <a:endParaRPr lang="en-IN"/>
        </a:p>
      </dgm:t>
    </dgm:pt>
    <dgm:pt modelId="{3E948CDB-DA64-4342-A38F-9B218913145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Click send</a:t>
          </a:r>
        </a:p>
      </dgm:t>
    </dgm:pt>
    <dgm:pt modelId="{1537669D-075A-4A89-B1C5-CE113F57A955}" type="parTrans" cxnId="{9D5200C8-B7C3-4776-98C0-A2B76BDDF325}">
      <dgm:prSet/>
      <dgm:spPr/>
      <dgm:t>
        <a:bodyPr/>
        <a:lstStyle/>
        <a:p>
          <a:endParaRPr lang="en-IN"/>
        </a:p>
      </dgm:t>
    </dgm:pt>
    <dgm:pt modelId="{4D23F995-CCCB-4608-B9C9-84D6382AAA3A}" type="sibTrans" cxnId="{9D5200C8-B7C3-4776-98C0-A2B76BDDF325}">
      <dgm:prSet/>
      <dgm:spPr/>
      <dgm:t>
        <a:bodyPr/>
        <a:lstStyle/>
        <a:p>
          <a:endParaRPr lang="en-IN"/>
        </a:p>
      </dgm:t>
    </dgm:pt>
    <dgm:pt modelId="{D33C31DD-AB4A-4C90-8A29-7CBE1D864C7A}" type="pres">
      <dgm:prSet presAssocID="{A0E7C308-9598-4327-A3A0-272625242588}" presName="linearFlow" presStyleCnt="0">
        <dgm:presLayoutVars>
          <dgm:resizeHandles val="exact"/>
        </dgm:presLayoutVars>
      </dgm:prSet>
      <dgm:spPr/>
    </dgm:pt>
    <dgm:pt modelId="{D200AC52-2C77-4645-BA23-7A026104FD71}" type="pres">
      <dgm:prSet presAssocID="{ECE62361-EE81-4FBD-B25D-94C0C721A92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4E16BF-EAB4-4F24-A3DF-B8076C448122}" type="pres">
      <dgm:prSet presAssocID="{AFC71B12-1AB2-4978-8CB9-DBA366A83767}" presName="sibTrans" presStyleLbl="sibTrans2D1" presStyleIdx="0" presStyleCnt="2"/>
      <dgm:spPr/>
      <dgm:t>
        <a:bodyPr/>
        <a:lstStyle/>
        <a:p>
          <a:endParaRPr lang="en-IN"/>
        </a:p>
      </dgm:t>
    </dgm:pt>
    <dgm:pt modelId="{F27F2111-B221-4CEC-A410-A503DF473B88}" type="pres">
      <dgm:prSet presAssocID="{AFC71B12-1AB2-4978-8CB9-DBA366A83767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E114817-17F8-48AC-B9B0-6C136303F7C4}" type="pres">
      <dgm:prSet presAssocID="{2310D5F2-E626-4F5A-B924-742634E10C7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C338CF-4E8F-444B-9CB8-2975B95B380B}" type="pres">
      <dgm:prSet presAssocID="{3D3F09F2-9A8E-4DA8-8DD0-7557047E9922}" presName="sibTrans" presStyleLbl="sibTrans2D1" presStyleIdx="1" presStyleCnt="2"/>
      <dgm:spPr/>
      <dgm:t>
        <a:bodyPr/>
        <a:lstStyle/>
        <a:p>
          <a:endParaRPr lang="en-IN"/>
        </a:p>
      </dgm:t>
    </dgm:pt>
    <dgm:pt modelId="{854DB726-57D4-4F73-9EB0-A366CF805384}" type="pres">
      <dgm:prSet presAssocID="{3D3F09F2-9A8E-4DA8-8DD0-7557047E9922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DBC42D2C-5CDF-4182-955E-18BD137522CA}" type="pres">
      <dgm:prSet presAssocID="{3E948CDB-DA64-4342-A38F-9B21891314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3D4A8A-D3B8-4666-B45B-B9A07D765069}" type="presOf" srcId="{AFC71B12-1AB2-4978-8CB9-DBA366A83767}" destId="{F27F2111-B221-4CEC-A410-A503DF473B88}" srcOrd="1" destOrd="0" presId="urn:microsoft.com/office/officeart/2005/8/layout/process2"/>
    <dgm:cxn modelId="{9D5200C8-B7C3-4776-98C0-A2B76BDDF325}" srcId="{A0E7C308-9598-4327-A3A0-272625242588}" destId="{3E948CDB-DA64-4342-A38F-9B2189131454}" srcOrd="2" destOrd="0" parTransId="{1537669D-075A-4A89-B1C5-CE113F57A955}" sibTransId="{4D23F995-CCCB-4608-B9C9-84D6382AAA3A}"/>
    <dgm:cxn modelId="{0BD67F16-A1E2-46B1-9DD1-29B03D45ABBE}" type="presOf" srcId="{AFC71B12-1AB2-4978-8CB9-DBA366A83767}" destId="{0C4E16BF-EAB4-4F24-A3DF-B8076C448122}" srcOrd="0" destOrd="0" presId="urn:microsoft.com/office/officeart/2005/8/layout/process2"/>
    <dgm:cxn modelId="{39941C55-8ACB-4FD2-9162-930DD717535D}" srcId="{A0E7C308-9598-4327-A3A0-272625242588}" destId="{2310D5F2-E626-4F5A-B924-742634E10C75}" srcOrd="1" destOrd="0" parTransId="{EC38DF2C-D8D7-46CF-9CF8-0BA48CE7B153}" sibTransId="{3D3F09F2-9A8E-4DA8-8DD0-7557047E9922}"/>
    <dgm:cxn modelId="{0909F742-6AE5-4400-8434-CBBFCBEB331D}" type="presOf" srcId="{3D3F09F2-9A8E-4DA8-8DD0-7557047E9922}" destId="{8AC338CF-4E8F-444B-9CB8-2975B95B380B}" srcOrd="0" destOrd="0" presId="urn:microsoft.com/office/officeart/2005/8/layout/process2"/>
    <dgm:cxn modelId="{47637DCC-4F4A-47CF-8414-F27376B3F75C}" type="presOf" srcId="{3E948CDB-DA64-4342-A38F-9B2189131454}" destId="{DBC42D2C-5CDF-4182-955E-18BD137522CA}" srcOrd="0" destOrd="0" presId="urn:microsoft.com/office/officeart/2005/8/layout/process2"/>
    <dgm:cxn modelId="{D0346F63-4E9F-49F1-B5ED-CF6F014B47A6}" srcId="{A0E7C308-9598-4327-A3A0-272625242588}" destId="{ECE62361-EE81-4FBD-B25D-94C0C721A92E}" srcOrd="0" destOrd="0" parTransId="{30300425-888E-403C-9181-51EC9B84526B}" sibTransId="{AFC71B12-1AB2-4978-8CB9-DBA366A83767}"/>
    <dgm:cxn modelId="{3AEB1441-1A75-4A06-8D1C-93B4ED975812}" type="presOf" srcId="{ECE62361-EE81-4FBD-B25D-94C0C721A92E}" destId="{D200AC52-2C77-4645-BA23-7A026104FD71}" srcOrd="0" destOrd="0" presId="urn:microsoft.com/office/officeart/2005/8/layout/process2"/>
    <dgm:cxn modelId="{D54804C9-205B-42EC-B5A8-41473C78433F}" type="presOf" srcId="{A0E7C308-9598-4327-A3A0-272625242588}" destId="{D33C31DD-AB4A-4C90-8A29-7CBE1D864C7A}" srcOrd="0" destOrd="0" presId="urn:microsoft.com/office/officeart/2005/8/layout/process2"/>
    <dgm:cxn modelId="{41256E67-9BEE-4F7E-8278-06070BD50A84}" type="presOf" srcId="{3D3F09F2-9A8E-4DA8-8DD0-7557047E9922}" destId="{854DB726-57D4-4F73-9EB0-A366CF805384}" srcOrd="1" destOrd="0" presId="urn:microsoft.com/office/officeart/2005/8/layout/process2"/>
    <dgm:cxn modelId="{3416BA28-8929-47C6-ADAB-E7380EB67234}" type="presOf" srcId="{2310D5F2-E626-4F5A-B924-742634E10C75}" destId="{6E114817-17F8-48AC-B9B0-6C136303F7C4}" srcOrd="0" destOrd="0" presId="urn:microsoft.com/office/officeart/2005/8/layout/process2"/>
    <dgm:cxn modelId="{9077A38A-D0FE-4B79-B176-5489705CB377}" type="presParOf" srcId="{D33C31DD-AB4A-4C90-8A29-7CBE1D864C7A}" destId="{D200AC52-2C77-4645-BA23-7A026104FD71}" srcOrd="0" destOrd="0" presId="urn:microsoft.com/office/officeart/2005/8/layout/process2"/>
    <dgm:cxn modelId="{165C36B5-1F49-4529-8E96-74FEC261C767}" type="presParOf" srcId="{D33C31DD-AB4A-4C90-8A29-7CBE1D864C7A}" destId="{0C4E16BF-EAB4-4F24-A3DF-B8076C448122}" srcOrd="1" destOrd="0" presId="urn:microsoft.com/office/officeart/2005/8/layout/process2"/>
    <dgm:cxn modelId="{DD070199-1D2A-4469-8268-16E455D3BCDC}" type="presParOf" srcId="{0C4E16BF-EAB4-4F24-A3DF-B8076C448122}" destId="{F27F2111-B221-4CEC-A410-A503DF473B88}" srcOrd="0" destOrd="0" presId="urn:microsoft.com/office/officeart/2005/8/layout/process2"/>
    <dgm:cxn modelId="{6902EDA3-FE71-4AE7-8345-218C3A0FC7C5}" type="presParOf" srcId="{D33C31DD-AB4A-4C90-8A29-7CBE1D864C7A}" destId="{6E114817-17F8-48AC-B9B0-6C136303F7C4}" srcOrd="2" destOrd="0" presId="urn:microsoft.com/office/officeart/2005/8/layout/process2"/>
    <dgm:cxn modelId="{7B027D92-0757-42F5-8FA9-B604FDFFCB9C}" type="presParOf" srcId="{D33C31DD-AB4A-4C90-8A29-7CBE1D864C7A}" destId="{8AC338CF-4E8F-444B-9CB8-2975B95B380B}" srcOrd="3" destOrd="0" presId="urn:microsoft.com/office/officeart/2005/8/layout/process2"/>
    <dgm:cxn modelId="{C85C38DB-8902-476A-8DC6-66E221B5812B}" type="presParOf" srcId="{8AC338CF-4E8F-444B-9CB8-2975B95B380B}" destId="{854DB726-57D4-4F73-9EB0-A366CF805384}" srcOrd="0" destOrd="0" presId="urn:microsoft.com/office/officeart/2005/8/layout/process2"/>
    <dgm:cxn modelId="{24168688-13DD-4AC4-8CB3-21D43CB474F9}" type="presParOf" srcId="{D33C31DD-AB4A-4C90-8A29-7CBE1D864C7A}" destId="{DBC42D2C-5CDF-4182-955E-18BD137522C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7C308-9598-4327-A3A0-272625242588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ECE62361-EE81-4FBD-B25D-94C0C721A9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Say  “Send all pictures of dogs taken today to Lucas”</a:t>
          </a:r>
        </a:p>
      </dgm:t>
    </dgm:pt>
    <dgm:pt modelId="{30300425-888E-403C-9181-51EC9B84526B}" type="parTrans" cxnId="{D0346F63-4E9F-49F1-B5ED-CF6F014B47A6}">
      <dgm:prSet/>
      <dgm:spPr/>
      <dgm:t>
        <a:bodyPr/>
        <a:lstStyle/>
        <a:p>
          <a:endParaRPr lang="en-IN"/>
        </a:p>
      </dgm:t>
    </dgm:pt>
    <dgm:pt modelId="{AFC71B12-1AB2-4978-8CB9-DBA366A83767}" type="sibTrans" cxnId="{D0346F63-4E9F-49F1-B5ED-CF6F014B47A6}">
      <dgm:prSet/>
      <dgm:spPr/>
      <dgm:t>
        <a:bodyPr/>
        <a:lstStyle/>
        <a:p>
          <a:endParaRPr lang="en-IN"/>
        </a:p>
      </dgm:t>
    </dgm:pt>
    <dgm:pt modelId="{1F89D3FD-4B27-4DC1-9973-19ED5E6D551C}" type="pres">
      <dgm:prSet presAssocID="{A0E7C308-9598-4327-A3A0-272625242588}" presName="linearFlow" presStyleCnt="0">
        <dgm:presLayoutVars>
          <dgm:resizeHandles val="exact"/>
        </dgm:presLayoutVars>
      </dgm:prSet>
      <dgm:spPr/>
    </dgm:pt>
    <dgm:pt modelId="{1096D2A7-92DB-4E44-8DF1-D38993116D0E}" type="pres">
      <dgm:prSet presAssocID="{ECE62361-EE81-4FBD-B25D-94C0C721A92E}" presName="node" presStyleLbl="node1" presStyleIdx="0" presStyleCnt="1" custLinFactNeighborY="38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0346F63-4E9F-49F1-B5ED-CF6F014B47A6}" srcId="{A0E7C308-9598-4327-A3A0-272625242588}" destId="{ECE62361-EE81-4FBD-B25D-94C0C721A92E}" srcOrd="0" destOrd="0" parTransId="{30300425-888E-403C-9181-51EC9B84526B}" sibTransId="{AFC71B12-1AB2-4978-8CB9-DBA366A83767}"/>
    <dgm:cxn modelId="{DCE9BD59-8EB4-42B8-91D5-B8DE760E3DF8}" type="presOf" srcId="{A0E7C308-9598-4327-A3A0-272625242588}" destId="{1F89D3FD-4B27-4DC1-9973-19ED5E6D551C}" srcOrd="0" destOrd="0" presId="urn:microsoft.com/office/officeart/2005/8/layout/process2"/>
    <dgm:cxn modelId="{E49714A5-B481-4AA2-B8D5-C54074D85D26}" type="presOf" srcId="{ECE62361-EE81-4FBD-B25D-94C0C721A92E}" destId="{1096D2A7-92DB-4E44-8DF1-D38993116D0E}" srcOrd="0" destOrd="0" presId="urn:microsoft.com/office/officeart/2005/8/layout/process2"/>
    <dgm:cxn modelId="{F0B3B23A-B45A-4016-BCC6-0377DC78A01C}" type="presParOf" srcId="{1F89D3FD-4B27-4DC1-9973-19ED5E6D551C}" destId="{1096D2A7-92DB-4E44-8DF1-D38993116D0E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CCACB5-D350-0E46-9827-36817779D03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5BDAA7E-5657-CD4D-8C72-CCDC093F021F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Basic Actions</a:t>
          </a:r>
        </a:p>
      </dgm:t>
    </dgm:pt>
    <dgm:pt modelId="{DC53271C-CD79-F94F-90DC-438B14E0B0D7}" type="parTrans" cxnId="{3DEAE196-B4E9-F54E-AB41-B7E3BB42F6C0}">
      <dgm:prSet/>
      <dgm:spPr/>
      <dgm:t>
        <a:bodyPr/>
        <a:lstStyle/>
        <a:p>
          <a:endParaRPr lang="en-US"/>
        </a:p>
      </dgm:t>
    </dgm:pt>
    <dgm:pt modelId="{E825AA01-5D06-704E-A48C-5BFA41339AE2}" type="sibTrans" cxnId="{3DEAE196-B4E9-F54E-AB41-B7E3BB42F6C0}">
      <dgm:prSet/>
      <dgm:spPr/>
      <dgm:t>
        <a:bodyPr/>
        <a:lstStyle/>
        <a:p>
          <a:endParaRPr lang="en-US"/>
        </a:p>
      </dgm:t>
    </dgm:pt>
    <dgm:pt modelId="{E67383B2-49FC-7B45-B7A0-7201B77C5F71}">
      <dgm:prSet phldrT="[Text]" phldr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000B9956-8265-504B-9A17-0A73B86BC3FC}" type="sibTrans" cxnId="{34173945-6D21-1840-A837-5CC86BA9584C}">
      <dgm:prSet/>
      <dgm:spPr/>
      <dgm:t>
        <a:bodyPr/>
        <a:lstStyle/>
        <a:p>
          <a:endParaRPr lang="en-US"/>
        </a:p>
      </dgm:t>
    </dgm:pt>
    <dgm:pt modelId="{67ED885B-C1BC-FE40-9C71-3D1D3F049F33}" type="parTrans" cxnId="{34173945-6D21-1840-A837-5CC86BA9584C}">
      <dgm:prSet/>
      <dgm:spPr/>
      <dgm:t>
        <a:bodyPr/>
        <a:lstStyle/>
        <a:p>
          <a:endParaRPr lang="en-US"/>
        </a:p>
      </dgm:t>
    </dgm:pt>
    <dgm:pt modelId="{6875F4E0-4A69-1540-9CF4-494CB2DE7AFC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n-US" dirty="0"/>
        </a:p>
      </dgm:t>
    </dgm:pt>
    <dgm:pt modelId="{E3EEB815-A2DD-7848-9E8D-0E53ABFB1BD9}" type="sibTrans" cxnId="{2509F5C2-EF8C-C542-AB6D-7C6D0C2AA641}">
      <dgm:prSet/>
      <dgm:spPr/>
      <dgm:t>
        <a:bodyPr/>
        <a:lstStyle/>
        <a:p>
          <a:endParaRPr lang="en-US"/>
        </a:p>
      </dgm:t>
    </dgm:pt>
    <dgm:pt modelId="{4B95AD15-EAFA-5948-BC93-AC8987124B9C}" type="parTrans" cxnId="{2509F5C2-EF8C-C542-AB6D-7C6D0C2AA641}">
      <dgm:prSet/>
      <dgm:spPr/>
      <dgm:t>
        <a:bodyPr/>
        <a:lstStyle/>
        <a:p>
          <a:endParaRPr lang="en-US"/>
        </a:p>
      </dgm:t>
    </dgm:pt>
    <dgm:pt modelId="{5E12EF6B-4945-344F-8909-EEED9EE3B40F}" type="pres">
      <dgm:prSet presAssocID="{C5CCACB5-D350-0E46-9827-36817779D039}" presName="Name0" presStyleCnt="0">
        <dgm:presLayoutVars>
          <dgm:dir/>
          <dgm:resizeHandles val="exact"/>
        </dgm:presLayoutVars>
      </dgm:prSet>
      <dgm:spPr/>
    </dgm:pt>
    <dgm:pt modelId="{E53D1EB8-F086-924F-B1AA-0A7C9D661EBB}" type="pres">
      <dgm:prSet presAssocID="{6875F4E0-4A69-1540-9CF4-494CB2DE7A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61EDFD-28FC-6642-AA0B-7B3AD661FF1E}" type="pres">
      <dgm:prSet presAssocID="{E3EEB815-A2DD-7848-9E8D-0E53ABFB1BD9}" presName="sibTrans" presStyleLbl="sibTrans2D1" presStyleIdx="0" presStyleCnt="2"/>
      <dgm:spPr/>
      <dgm:t>
        <a:bodyPr/>
        <a:lstStyle/>
        <a:p>
          <a:endParaRPr lang="en-IN"/>
        </a:p>
      </dgm:t>
    </dgm:pt>
    <dgm:pt modelId="{95D61B41-936C-3D40-AFB1-9A3A56298FEB}" type="pres">
      <dgm:prSet presAssocID="{E3EEB815-A2DD-7848-9E8D-0E53ABFB1BD9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FED15F69-0DF3-274F-9069-23B5A478C92F}" type="pres">
      <dgm:prSet presAssocID="{E67383B2-49FC-7B45-B7A0-7201B77C5F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CC7B55-1996-C847-8979-8145B3AE6C1F}" type="pres">
      <dgm:prSet presAssocID="{000B9956-8265-504B-9A17-0A73B86BC3FC}" presName="sibTrans" presStyleLbl="sibTrans2D1" presStyleIdx="1" presStyleCnt="2"/>
      <dgm:spPr/>
      <dgm:t>
        <a:bodyPr/>
        <a:lstStyle/>
        <a:p>
          <a:endParaRPr lang="en-IN"/>
        </a:p>
      </dgm:t>
    </dgm:pt>
    <dgm:pt modelId="{54F93E88-6CDB-7541-89EF-2359C43EDA79}" type="pres">
      <dgm:prSet presAssocID="{000B9956-8265-504B-9A17-0A73B86BC3FC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86D6AE-BD29-054A-A92C-44241E4E2E5C}" type="pres">
      <dgm:prSet presAssocID="{A5BDAA7E-5657-CD4D-8C72-CCDC093F02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EAE196-B4E9-F54E-AB41-B7E3BB42F6C0}" srcId="{C5CCACB5-D350-0E46-9827-36817779D039}" destId="{A5BDAA7E-5657-CD4D-8C72-CCDC093F021F}" srcOrd="2" destOrd="0" parTransId="{DC53271C-CD79-F94F-90DC-438B14E0B0D7}" sibTransId="{E825AA01-5D06-704E-A48C-5BFA41339AE2}"/>
    <dgm:cxn modelId="{565D5B00-C3D5-104D-85BF-0F0BF761A1E6}" type="presOf" srcId="{6875F4E0-4A69-1540-9CF4-494CB2DE7AFC}" destId="{E53D1EB8-F086-924F-B1AA-0A7C9D661EBB}" srcOrd="0" destOrd="0" presId="urn:microsoft.com/office/officeart/2005/8/layout/process1"/>
    <dgm:cxn modelId="{2509F5C2-EF8C-C542-AB6D-7C6D0C2AA641}" srcId="{C5CCACB5-D350-0E46-9827-36817779D039}" destId="{6875F4E0-4A69-1540-9CF4-494CB2DE7AFC}" srcOrd="0" destOrd="0" parTransId="{4B95AD15-EAFA-5948-BC93-AC8987124B9C}" sibTransId="{E3EEB815-A2DD-7848-9E8D-0E53ABFB1BD9}"/>
    <dgm:cxn modelId="{E596A57B-3A29-D34D-B98E-909632CEE345}" type="presOf" srcId="{000B9956-8265-504B-9A17-0A73B86BC3FC}" destId="{7ACC7B55-1996-C847-8979-8145B3AE6C1F}" srcOrd="0" destOrd="0" presId="urn:microsoft.com/office/officeart/2005/8/layout/process1"/>
    <dgm:cxn modelId="{574D5307-5596-D945-A71E-C3270EB9A895}" type="presOf" srcId="{E3EEB815-A2DD-7848-9E8D-0E53ABFB1BD9}" destId="{95D61B41-936C-3D40-AFB1-9A3A56298FEB}" srcOrd="1" destOrd="0" presId="urn:microsoft.com/office/officeart/2005/8/layout/process1"/>
    <dgm:cxn modelId="{34173945-6D21-1840-A837-5CC86BA9584C}" srcId="{C5CCACB5-D350-0E46-9827-36817779D039}" destId="{E67383B2-49FC-7B45-B7A0-7201B77C5F71}" srcOrd="1" destOrd="0" parTransId="{67ED885B-C1BC-FE40-9C71-3D1D3F049F33}" sibTransId="{000B9956-8265-504B-9A17-0A73B86BC3FC}"/>
    <dgm:cxn modelId="{A106382A-A074-AB46-B270-FF7A2FD898A8}" type="presOf" srcId="{C5CCACB5-D350-0E46-9827-36817779D039}" destId="{5E12EF6B-4945-344F-8909-EEED9EE3B40F}" srcOrd="0" destOrd="0" presId="urn:microsoft.com/office/officeart/2005/8/layout/process1"/>
    <dgm:cxn modelId="{4B90B006-DF35-FD47-BD43-75CF2312521A}" type="presOf" srcId="{E3EEB815-A2DD-7848-9E8D-0E53ABFB1BD9}" destId="{6661EDFD-28FC-6642-AA0B-7B3AD661FF1E}" srcOrd="0" destOrd="0" presId="urn:microsoft.com/office/officeart/2005/8/layout/process1"/>
    <dgm:cxn modelId="{B7C4E26E-42B0-784A-85F5-9251973DD6BD}" type="presOf" srcId="{000B9956-8265-504B-9A17-0A73B86BC3FC}" destId="{54F93E88-6CDB-7541-89EF-2359C43EDA79}" srcOrd="1" destOrd="0" presId="urn:microsoft.com/office/officeart/2005/8/layout/process1"/>
    <dgm:cxn modelId="{28B0E5E8-76E6-D74C-ABCB-13DA437778F8}" type="presOf" srcId="{E67383B2-49FC-7B45-B7A0-7201B77C5F71}" destId="{FED15F69-0DF3-274F-9069-23B5A478C92F}" srcOrd="0" destOrd="0" presId="urn:microsoft.com/office/officeart/2005/8/layout/process1"/>
    <dgm:cxn modelId="{42DCFDD4-EB25-1847-BD86-101D1D79B6F9}" type="presOf" srcId="{A5BDAA7E-5657-CD4D-8C72-CCDC093F021F}" destId="{FC86D6AE-BD29-054A-A92C-44241E4E2E5C}" srcOrd="0" destOrd="0" presId="urn:microsoft.com/office/officeart/2005/8/layout/process1"/>
    <dgm:cxn modelId="{54110125-1788-B84E-B72C-9126C9791A8C}" type="presParOf" srcId="{5E12EF6B-4945-344F-8909-EEED9EE3B40F}" destId="{E53D1EB8-F086-924F-B1AA-0A7C9D661EBB}" srcOrd="0" destOrd="0" presId="urn:microsoft.com/office/officeart/2005/8/layout/process1"/>
    <dgm:cxn modelId="{37896256-5633-6B46-8C4E-14E2C8F9C52B}" type="presParOf" srcId="{5E12EF6B-4945-344F-8909-EEED9EE3B40F}" destId="{6661EDFD-28FC-6642-AA0B-7B3AD661FF1E}" srcOrd="1" destOrd="0" presId="urn:microsoft.com/office/officeart/2005/8/layout/process1"/>
    <dgm:cxn modelId="{E378D217-4AAF-A845-8503-F5FB32B7894B}" type="presParOf" srcId="{6661EDFD-28FC-6642-AA0B-7B3AD661FF1E}" destId="{95D61B41-936C-3D40-AFB1-9A3A56298FEB}" srcOrd="0" destOrd="0" presId="urn:microsoft.com/office/officeart/2005/8/layout/process1"/>
    <dgm:cxn modelId="{941B49AD-25E6-4845-BCB3-97408EDDBC11}" type="presParOf" srcId="{5E12EF6B-4945-344F-8909-EEED9EE3B40F}" destId="{FED15F69-0DF3-274F-9069-23B5A478C92F}" srcOrd="2" destOrd="0" presId="urn:microsoft.com/office/officeart/2005/8/layout/process1"/>
    <dgm:cxn modelId="{3952E507-6BC5-1447-9DCF-E90209692753}" type="presParOf" srcId="{5E12EF6B-4945-344F-8909-EEED9EE3B40F}" destId="{7ACC7B55-1996-C847-8979-8145B3AE6C1F}" srcOrd="3" destOrd="0" presId="urn:microsoft.com/office/officeart/2005/8/layout/process1"/>
    <dgm:cxn modelId="{A5C2309C-AD1B-FC4E-ACC8-5C67B7F4A814}" type="presParOf" srcId="{7ACC7B55-1996-C847-8979-8145B3AE6C1F}" destId="{54F93E88-6CDB-7541-89EF-2359C43EDA79}" srcOrd="0" destOrd="0" presId="urn:microsoft.com/office/officeart/2005/8/layout/process1"/>
    <dgm:cxn modelId="{84D3B8C8-2745-9545-8ED5-27A3D912B498}" type="presParOf" srcId="{5E12EF6B-4945-344F-8909-EEED9EE3B40F}" destId="{FC86D6AE-BD29-054A-A92C-44241E4E2E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3" y="1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/>
          <a:lstStyle>
            <a:lvl1pPr algn="r">
              <a:defRPr sz="1200"/>
            </a:lvl1pPr>
          </a:lstStyle>
          <a:p>
            <a:fld id="{8ABA7036-6F8A-4BDB-862D-4A625F5317E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3" y="6658664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 anchor="b"/>
          <a:lstStyle>
            <a:lvl1pPr algn="r">
              <a:defRPr sz="1200"/>
            </a:lvl1pPr>
          </a:lstStyle>
          <a:p>
            <a:fld id="{608B887E-BD91-4FD5-9DF3-079C540EDE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860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3" y="1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/>
          <a:lstStyle>
            <a:lvl1pPr algn="r">
              <a:defRPr sz="1200"/>
            </a:lvl1pPr>
          </a:lstStyle>
          <a:p>
            <a:fld id="{16323950-E0C0-4EA8-B9F0-86023AF4DA5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79" tIns="46440" rIns="92879" bIns="4644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2879" tIns="46440" rIns="92879" bIns="4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3" y="6658664"/>
            <a:ext cx="4028440" cy="350520"/>
          </a:xfrm>
          <a:prstGeom prst="rect">
            <a:avLst/>
          </a:prstGeom>
        </p:spPr>
        <p:txBody>
          <a:bodyPr vert="horz" lIns="92879" tIns="46440" rIns="92879" bIns="46440" rtlCol="0" anchor="b"/>
          <a:lstStyle>
            <a:lvl1pPr algn="r">
              <a:defRPr sz="1200"/>
            </a:lvl1pPr>
          </a:lstStyle>
          <a:p>
            <a:fld id="{461D7EA0-1D73-4751-9681-DA8A4CA27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918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D7EA0-1D73-4751-9681-DA8A4CA271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226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BA9596-308F-4C82-A29F-99663B7277B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3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BA9596-308F-4C82-A29F-99663B7277B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96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D7EA0-1D73-4751-9681-DA8A4CA271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2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36.2 + 32.6 = 68.8 million 2020</a:t>
            </a:r>
          </a:p>
          <a:p>
            <a:endParaRPr lang="en-IN" dirty="0" smtClean="0"/>
          </a:p>
          <a:p>
            <a:r>
              <a:rPr lang="en-IN" dirty="0" smtClean="0"/>
              <a:t>37 + 34.5 = 71.5 million 2019</a:t>
            </a:r>
          </a:p>
          <a:p>
            <a:endParaRPr lang="en-IN" dirty="0" smtClean="0"/>
          </a:p>
          <a:p>
            <a:r>
              <a:rPr lang="en-IN" dirty="0" smtClean="0"/>
              <a:t>37.4 + 36 = 73.4 million 2018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D7EA0-1D73-4751-9681-DA8A4CA2714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BA9596-308F-4C82-A29F-99663B7277B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53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1pPr>
            <a:lvl2pPr marL="769336" indent="-29589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2pPr>
            <a:lvl3pPr marL="1183595" indent="-23671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3pPr>
            <a:lvl4pPr marL="1657033" indent="-23671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4pPr>
            <a:lvl5pPr marL="2130471" indent="-23671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5pPr>
            <a:lvl6pPr marL="2603909" indent="-2367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6pPr>
            <a:lvl7pPr marL="3077346" indent="-2367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7pPr>
            <a:lvl8pPr marL="3550785" indent="-2367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8pPr>
            <a:lvl9pPr marL="4024223" indent="-2367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9pPr>
          </a:lstStyle>
          <a:p>
            <a:fld id="{7C444E2B-2CD5-4C32-AF60-5C8945849180}" type="slidenum">
              <a:rPr lang="en-US" sz="1200">
                <a:solidFill>
                  <a:prstClr val="black"/>
                </a:solidFill>
              </a:rPr>
              <a:pPr/>
              <a:t>9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79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3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2337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1" y="6299200"/>
            <a:ext cx="838200" cy="457200"/>
          </a:xfrm>
          <a:prstGeom prst="rect">
            <a:avLst/>
          </a:prstGeom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8E8BBD-610D-4CE9-9AA3-46FA9954E137}" type="slidenum">
              <a:rPr lang="en-US" sz="2400">
                <a:solidFill>
                  <a:srgbClr val="000000"/>
                </a:solidFill>
                <a:latin typeface="Arial" charset="0"/>
              </a:rPr>
              <a:pPr defTabSz="91435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34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1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1" y="6299200"/>
            <a:ext cx="838200" cy="457200"/>
          </a:xfrm>
          <a:prstGeom prst="rect">
            <a:avLst/>
          </a:prstGeom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272869C-C32E-4166-ADE3-589DF85F0AD7}" type="slidenum">
              <a:rPr lang="en-US" sz="2400">
                <a:solidFill>
                  <a:srgbClr val="000000"/>
                </a:solidFill>
                <a:latin typeface="Arial" charset="0"/>
              </a:rPr>
              <a:pPr defTabSz="91435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818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93495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6526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2" y="914400"/>
            <a:ext cx="8637563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1758462"/>
            <a:ext cx="8623496" cy="49236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561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940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697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105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0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55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5276"/>
            <a:ext cx="4040188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955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35276"/>
            <a:ext cx="4041775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4404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618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8349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01700"/>
            <a:ext cx="3008313" cy="1155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89000"/>
            <a:ext cx="5111750" cy="5237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57401"/>
            <a:ext cx="3008313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856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77900"/>
            <a:ext cx="5486400" cy="3749675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1" y="6299200"/>
            <a:ext cx="838200" cy="457200"/>
          </a:xfrm>
          <a:prstGeom prst="rect">
            <a:avLst/>
          </a:prstGeom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3B83B10-BCCD-4CF3-88F6-53813163D90B}" type="slidenum">
              <a:rPr lang="en-US" sz="2400">
                <a:solidFill>
                  <a:srgbClr val="000000"/>
                </a:solidFill>
                <a:latin typeface="Arial" charset="0"/>
              </a:rPr>
              <a:pPr defTabSz="91435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0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owerpoint-C sub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76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7620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9812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9081-CFA7-4B1F-854E-9500C43AFD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54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94815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177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353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53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706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ts val="600"/>
        </a:spcAft>
        <a:buClr>
          <a:srgbClr val="000000"/>
        </a:buClr>
        <a:buChar char="•"/>
        <a:defRPr sz="3200">
          <a:solidFill>
            <a:srgbClr val="002B5E"/>
          </a:solidFill>
          <a:latin typeface="+mn-lt"/>
          <a:ea typeface="+mn-ea"/>
          <a:cs typeface="+mn-cs"/>
        </a:defRPr>
      </a:lvl1pPr>
      <a:lvl2pPr marL="742912" indent="-285736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800">
          <a:solidFill>
            <a:srgbClr val="002B5E"/>
          </a:solidFill>
          <a:latin typeface="+mn-lt"/>
          <a:ea typeface="+mn-ea"/>
        </a:defRPr>
      </a:lvl2pPr>
      <a:lvl3pPr marL="1142942" indent="-228588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•"/>
        <a:defRPr sz="2400">
          <a:solidFill>
            <a:srgbClr val="002B5E"/>
          </a:solidFill>
          <a:latin typeface="+mn-lt"/>
          <a:ea typeface="+mn-ea"/>
        </a:defRPr>
      </a:lvl3pPr>
      <a:lvl4pPr marL="1600118" indent="-228588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000">
          <a:solidFill>
            <a:srgbClr val="002B5E"/>
          </a:solidFill>
          <a:latin typeface="+mn-lt"/>
          <a:ea typeface="+mn-ea"/>
        </a:defRPr>
      </a:lvl4pPr>
      <a:lvl5pPr marL="2057295" indent="-228588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»"/>
        <a:defRPr sz="2000">
          <a:solidFill>
            <a:srgbClr val="002B5E"/>
          </a:solidFill>
          <a:latin typeface="+mn-lt"/>
          <a:ea typeface="+mn-ea"/>
        </a:defRPr>
      </a:lvl5pPr>
      <a:lvl6pPr marL="2514471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648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8825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001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3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winternet.org/fact-sheet/mobi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prod/cen2010/briefs/c2010br-03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0.215.25.242/dem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title-sli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46075" y="963613"/>
            <a:ext cx="6045200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Voice-Controlled Photo Manager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600" b="1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61315" y="3962400"/>
            <a:ext cx="5791200" cy="131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Team </a:t>
            </a:r>
            <a:r>
              <a:rPr lang="en-US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n</a:t>
            </a:r>
            <a:r>
              <a:rPr lang="en-US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op</a:t>
            </a:r>
            <a:r>
              <a:rPr lang="en-US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-n</a:t>
            </a:r>
            <a:r>
              <a:rPr lang="en-US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op</a:t>
            </a:r>
            <a:endParaRPr lang="en-US" b="1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Arkajit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Banerjee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800" dirty="0" err="1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Haihui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 Zhu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Lucas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Cerchiaro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Tian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</a:pP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775" y="310583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14 October 2018</a:t>
            </a:r>
            <a:endParaRPr lang="en-US" sz="1800" b="1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30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04308065"/>
              </p:ext>
            </p:extLst>
          </p:nvPr>
        </p:nvGraphicFramePr>
        <p:xfrm>
          <a:off x="-714412" y="2132856"/>
          <a:ext cx="607223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3738527484"/>
              </p:ext>
            </p:extLst>
          </p:nvPr>
        </p:nvGraphicFramePr>
        <p:xfrm>
          <a:off x="5214942" y="2857496"/>
          <a:ext cx="2786082" cy="171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57224" y="928670"/>
            <a:ext cx="2928958" cy="785818"/>
          </a:xfrm>
          <a:prstGeom prst="rect">
            <a:avLst/>
          </a:prstGeom>
          <a:ln w="38100">
            <a:solidFill>
              <a:srgbClr val="1C2957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Existing Method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43504" y="925290"/>
            <a:ext cx="2928958" cy="785818"/>
          </a:xfrm>
          <a:prstGeom prst="rect">
            <a:avLst/>
          </a:prstGeom>
          <a:ln w="38100">
            <a:solidFill>
              <a:srgbClr val="1C2957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Voice-controlled Photo Manager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CDB87D"/>
                </a:solidFill>
              </a:rPr>
              <a:t>Value Proposition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972755"/>
            <a:ext cx="8534400" cy="158343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/>
              <a:t>Provide convenience to users who will edit and/or share chunks of photos at multiple levels in various devices using smart voice control.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D9175F92-4A6E-4647-8066-30A1E0690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090194459"/>
              </p:ext>
            </p:extLst>
          </p:nvPr>
        </p:nvGraphicFramePr>
        <p:xfrm>
          <a:off x="1600200" y="3933056"/>
          <a:ext cx="609600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9A6335-32A6-E94B-9514-5AF9B7FBDAB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674" t="24086" r="6166"/>
          <a:stretch/>
        </p:blipFill>
        <p:spPr>
          <a:xfrm>
            <a:off x="3707904" y="3356992"/>
            <a:ext cx="1296144" cy="177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43D52B-CD4D-9749-B945-9179D8D169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4940424"/>
            <a:ext cx="1347614" cy="1796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EC8CEE-1569-AC40-8C19-5278EB380B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backgroundRemoval t="2365" b="97297" l="10000" r="90000">
                        <a14:foregroundMark x1="46471" y1="28716" x2="46471" y2="28716"/>
                        <a14:foregroundMark x1="14118" y1="68919" x2="14118" y2="68919"/>
                        <a14:foregroundMark x1="47647" y1="85473" x2="47647" y2="85473"/>
                        <a14:foregroundMark x1="51176" y1="5405" x2="51176" y2="5405"/>
                        <a14:foregroundMark x1="61176" y1="28041" x2="61176" y2="28041"/>
                        <a14:foregroundMark x1="65294" y1="97635" x2="65294" y2="97635"/>
                        <a14:foregroundMark x1="31176" y1="94595" x2="31176" y2="94595"/>
                        <a14:foregroundMark x1="78824" y1="70270" x2="78824" y2="70270"/>
                        <a14:foregroundMark x1="55294" y1="2365" x2="55294" y2="2365"/>
                        <a14:backgroundMark x1="14118" y1="12500" x2="14118" y2="12500"/>
                        <a14:backgroundMark x1="78824" y1="12500" x2="78824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6768" y="4244869"/>
            <a:ext cx="1079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48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CDB87D"/>
                </a:solidFill>
              </a:rPr>
              <a:t>Minimum Viable Prototype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0B7B703D-998C-4748-B7BC-E5FC0FFC5287}"/>
              </a:ext>
            </a:extLst>
          </p:cNvPr>
          <p:cNvSpPr/>
          <p:nvPr/>
        </p:nvSpPr>
        <p:spPr bwMode="auto">
          <a:xfrm>
            <a:off x="398990" y="2132856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Voice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91C8E204-F4B2-3042-870A-D3C24A684ACC}"/>
              </a:ext>
            </a:extLst>
          </p:cNvPr>
          <p:cNvSpPr/>
          <p:nvPr/>
        </p:nvSpPr>
        <p:spPr bwMode="auto">
          <a:xfrm>
            <a:off x="395536" y="3305200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Type-in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xmlns="" id="{E729F610-CBBA-9440-BDA6-9C4E16FD45F1}"/>
              </a:ext>
            </a:extLst>
          </p:cNvPr>
          <p:cNvSpPr/>
          <p:nvPr/>
        </p:nvSpPr>
        <p:spPr bwMode="auto">
          <a:xfrm rot="1107659">
            <a:off x="2458832" y="2456325"/>
            <a:ext cx="565159" cy="38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0FF45B83-F8B9-4E4B-BB74-88C41D21886E}"/>
              </a:ext>
            </a:extLst>
          </p:cNvPr>
          <p:cNvSpPr/>
          <p:nvPr/>
        </p:nvSpPr>
        <p:spPr bwMode="auto">
          <a:xfrm rot="20354871">
            <a:off x="2462369" y="3392702"/>
            <a:ext cx="565159" cy="38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1981834B-D9F1-244A-A281-E3DADC70DCDC}"/>
              </a:ext>
            </a:extLst>
          </p:cNvPr>
          <p:cNvSpPr/>
          <p:nvPr/>
        </p:nvSpPr>
        <p:spPr bwMode="auto">
          <a:xfrm>
            <a:off x="3323373" y="2741354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Informal Text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xmlns="" id="{94500E20-0744-9D43-9B8E-7F75355287A8}"/>
              </a:ext>
            </a:extLst>
          </p:cNvPr>
          <p:cNvSpPr/>
          <p:nvPr/>
        </p:nvSpPr>
        <p:spPr bwMode="auto">
          <a:xfrm>
            <a:off x="5227343" y="2924944"/>
            <a:ext cx="720080" cy="3802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8331C04D-51F9-CB4F-8B7C-21321EA2C685}"/>
              </a:ext>
            </a:extLst>
          </p:cNvPr>
          <p:cNvSpPr/>
          <p:nvPr/>
        </p:nvSpPr>
        <p:spPr bwMode="auto">
          <a:xfrm>
            <a:off x="6368437" y="2742277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D680C2A2-3A78-7C46-9230-BB4A22183433}"/>
              </a:ext>
            </a:extLst>
          </p:cNvPr>
          <p:cNvSpPr/>
          <p:nvPr/>
        </p:nvSpPr>
        <p:spPr bwMode="auto">
          <a:xfrm>
            <a:off x="395536" y="5406643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New Photos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xmlns="" id="{8F4B45D3-9EA1-4B47-A8D2-D4AC53E7767C}"/>
              </a:ext>
            </a:extLst>
          </p:cNvPr>
          <p:cNvSpPr/>
          <p:nvPr/>
        </p:nvSpPr>
        <p:spPr bwMode="auto">
          <a:xfrm>
            <a:off x="2512979" y="5608112"/>
            <a:ext cx="565159" cy="38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156DC107-D426-1A42-A78F-F86927ED0F90}"/>
              </a:ext>
            </a:extLst>
          </p:cNvPr>
          <p:cNvSpPr/>
          <p:nvPr/>
        </p:nvSpPr>
        <p:spPr bwMode="auto">
          <a:xfrm>
            <a:off x="3323373" y="5406643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User Gallery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xmlns="" id="{FEBAD187-9B2A-1A4D-A698-1C96BE6385F1}"/>
              </a:ext>
            </a:extLst>
          </p:cNvPr>
          <p:cNvSpPr/>
          <p:nvPr/>
        </p:nvSpPr>
        <p:spPr bwMode="auto">
          <a:xfrm rot="16200000">
            <a:off x="6918887" y="4280838"/>
            <a:ext cx="627293" cy="3802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EF0EED1A-A86A-4D4E-9B33-B9140BD6C87B}"/>
              </a:ext>
            </a:extLst>
          </p:cNvPr>
          <p:cNvSpPr/>
          <p:nvPr/>
        </p:nvSpPr>
        <p:spPr bwMode="auto">
          <a:xfrm>
            <a:off x="6368437" y="5407568"/>
            <a:ext cx="1728192" cy="7920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Sync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xmlns="" id="{4BCD0F7D-54BF-9C40-BDE6-2023B3AFA24E}"/>
              </a:ext>
            </a:extLst>
          </p:cNvPr>
          <p:cNvSpPr/>
          <p:nvPr/>
        </p:nvSpPr>
        <p:spPr bwMode="auto">
          <a:xfrm>
            <a:off x="5349961" y="5608112"/>
            <a:ext cx="720080" cy="3802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CDB87D"/>
                </a:solidFill>
              </a:rPr>
              <a:t>Minimum Viable Prototype</a:t>
            </a:r>
            <a:endParaRPr lang="en-IN" sz="4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2D928272-14F8-0045-B28A-EC1333B665E2}"/>
              </a:ext>
            </a:extLst>
          </p:cNvPr>
          <p:cNvSpPr/>
          <p:nvPr/>
        </p:nvSpPr>
        <p:spPr bwMode="auto">
          <a:xfrm>
            <a:off x="6084168" y="2155768"/>
            <a:ext cx="2376264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Watson Speech-to-text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3CD49520-3F2C-114D-A554-50814DD6F9FC}"/>
              </a:ext>
            </a:extLst>
          </p:cNvPr>
          <p:cNvSpPr/>
          <p:nvPr/>
        </p:nvSpPr>
        <p:spPr bwMode="auto">
          <a:xfrm>
            <a:off x="1892629" y="5279177"/>
            <a:ext cx="1584177" cy="76480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User Image DB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4F8D3104-1022-E142-A3E8-E838CFD45F01}"/>
              </a:ext>
            </a:extLst>
          </p:cNvPr>
          <p:cNvSpPr/>
          <p:nvPr/>
        </p:nvSpPr>
        <p:spPr bwMode="auto">
          <a:xfrm>
            <a:off x="1496586" y="2635330"/>
            <a:ext cx="2376264" cy="61893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Tag-Image Match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xmlns="" id="{5FB79903-1DDD-EC4A-A608-7D53A641E26B}"/>
              </a:ext>
            </a:extLst>
          </p:cNvPr>
          <p:cNvSpPr/>
          <p:nvPr/>
        </p:nvSpPr>
        <p:spPr bwMode="auto">
          <a:xfrm rot="16200000">
            <a:off x="2184792" y="4123863"/>
            <a:ext cx="999849" cy="3103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E7360288-B59F-9A42-B63E-6C3546B4D8F4}"/>
              </a:ext>
            </a:extLst>
          </p:cNvPr>
          <p:cNvSpPr/>
          <p:nvPr/>
        </p:nvSpPr>
        <p:spPr bwMode="auto">
          <a:xfrm>
            <a:off x="6084168" y="4799243"/>
            <a:ext cx="2376264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Watson Visual </a:t>
            </a:r>
            <a:r>
              <a:rPr lang="en-US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Recog</a:t>
            </a: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API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xmlns="" id="{70006EBC-2EDF-B740-8553-452B96D78DAE}"/>
              </a:ext>
            </a:extLst>
          </p:cNvPr>
          <p:cNvSpPr/>
          <p:nvPr/>
        </p:nvSpPr>
        <p:spPr bwMode="auto">
          <a:xfrm>
            <a:off x="4119048" y="2155768"/>
            <a:ext cx="1487876" cy="74540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speech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CEA5306B-EA43-004E-BA26-5DA98E842EFC}"/>
              </a:ext>
            </a:extLst>
          </p:cNvPr>
          <p:cNvSpPr/>
          <p:nvPr/>
        </p:nvSpPr>
        <p:spPr bwMode="auto">
          <a:xfrm>
            <a:off x="3897778" y="4799243"/>
            <a:ext cx="1900036" cy="74540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ysClr val="windowText" lastClr="000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image/photo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xmlns="" id="{29E1D52D-1A9F-554E-B42A-C3484C1530A3}"/>
              </a:ext>
            </a:extLst>
          </p:cNvPr>
          <p:cNvSpPr/>
          <p:nvPr/>
        </p:nvSpPr>
        <p:spPr bwMode="auto">
          <a:xfrm>
            <a:off x="4103820" y="2892106"/>
            <a:ext cx="1487952" cy="73525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text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xmlns="" id="{375D3A3E-472B-B147-9C47-E7121CD23A33}"/>
              </a:ext>
            </a:extLst>
          </p:cNvPr>
          <p:cNvSpPr/>
          <p:nvPr/>
        </p:nvSpPr>
        <p:spPr bwMode="auto">
          <a:xfrm>
            <a:off x="3634219" y="5537754"/>
            <a:ext cx="1900036" cy="76763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mage tags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xmlns="" id="{769AA32A-3EBB-BE40-8B0F-BECEF70FB6F4}"/>
              </a:ext>
            </a:extLst>
          </p:cNvPr>
          <p:cNvSpPr/>
          <p:nvPr/>
        </p:nvSpPr>
        <p:spPr bwMode="auto">
          <a:xfrm>
            <a:off x="251520" y="2558539"/>
            <a:ext cx="1090002" cy="73525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result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model</a:t>
            </a:r>
            <a:endParaRPr lang="en-IN" dirty="0"/>
          </a:p>
        </p:txBody>
      </p:sp>
      <p:pic>
        <p:nvPicPr>
          <p:cNvPr id="4" name="Content Placeholder 3" descr="graphsag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75" y="857232"/>
            <a:ext cx="8860125" cy="5786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9152" y="914400"/>
            <a:ext cx="8828648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CDB87D"/>
                </a:solidFill>
              </a:rPr>
              <a:t>Business Model</a:t>
            </a:r>
            <a:endParaRPr lang="en-US" sz="4000" dirty="0">
              <a:solidFill>
                <a:srgbClr val="CDB87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58200" cy="4876800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</a:rPr>
              <a:t>Smartphone users 45-64 years age group = 65.1 M</a:t>
            </a:r>
          </a:p>
          <a:p>
            <a:pPr marL="0" indent="0"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</a:rPr>
              <a:t>Hope to reach  1 percent within 2 years = 651,000 user</a:t>
            </a:r>
          </a:p>
          <a:p>
            <a:pPr marL="0" indent="0"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</a:rPr>
              <a:t>Sell app for $1.99  to 651,000 = 1,295,490</a:t>
            </a:r>
          </a:p>
          <a:p>
            <a:pPr marL="0" indent="0">
              <a:spcBef>
                <a:spcPts val="600"/>
              </a:spcBef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</a:pPr>
            <a:r>
              <a:rPr lang="en-US" sz="1200" dirty="0" smtClean="0">
                <a:latin typeface="Calibri" pitchFamily="34" charset="0"/>
                <a:hlinkClick r:id="rId3"/>
              </a:rPr>
              <a:t>http://www.pewinternet.org/fact-sheet/mobile/</a:t>
            </a:r>
            <a:endParaRPr lang="en-US" sz="12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</a:pPr>
            <a:r>
              <a:rPr lang="en-US" sz="1200" dirty="0" smtClean="0">
                <a:latin typeface="Calibri" pitchFamily="34" charset="0"/>
                <a:hlinkClick r:id="rId4"/>
              </a:rPr>
              <a:t>https://www.census.gov/prod/cen2010/briefs/c2010br-03.pdf</a:t>
            </a:r>
            <a:endParaRPr lang="en-US" sz="12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spcBef>
                <a:spcPts val="600"/>
              </a:spcBef>
            </a:pP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9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5429264"/>
            <a:ext cx="8623496" cy="1252890"/>
          </a:xfrm>
        </p:spPr>
        <p:txBody>
          <a:bodyPr anchor="ctr"/>
          <a:lstStyle/>
          <a:p>
            <a:pPr algn="ctr">
              <a:buNone/>
            </a:pPr>
            <a:r>
              <a:rPr lang="en-IN" dirty="0" smtClean="0">
                <a:hlinkClick r:id="rId2"/>
              </a:rPr>
              <a:t>http://10.215.25.242/demo.html</a:t>
            </a:r>
            <a:endParaRPr lang="en-IN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39152" y="914400"/>
            <a:ext cx="8637563" cy="838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CDB87D"/>
                </a:solidFill>
              </a:rPr>
              <a:t>Web App Demo</a:t>
            </a:r>
            <a:endParaRPr lang="en-US" sz="4800" dirty="0">
              <a:solidFill>
                <a:srgbClr val="CDB87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title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 txBox="1">
            <a:spLocks noChangeArrowheads="1"/>
          </p:cNvSpPr>
          <p:nvPr/>
        </p:nvSpPr>
        <p:spPr bwMode="auto">
          <a:xfrm>
            <a:off x="1282700" y="2887693"/>
            <a:ext cx="5562600" cy="65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9pPr>
          </a:lstStyle>
          <a:p>
            <a:pPr eaLnBrk="1" hangingPunct="1"/>
            <a:r>
              <a:rPr lang="en-US" sz="4800" b="1" i="1" dirty="0">
                <a:solidFill>
                  <a:srgbClr val="FFFFFF"/>
                </a:solidFill>
                <a:latin typeface="Calibri" pitchFamily="34" charset="0"/>
              </a:rPr>
              <a:t>Thank you!</a:t>
            </a: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355600" y="42037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75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lang="en-US" sz="1600" dirty="0">
              <a:solidFill>
                <a:srgbClr val="CCCC9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7805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Blank Presentation">
  <a:themeElements>
    <a:clrScheme name="Pitt Colors">
      <a:dk1>
        <a:srgbClr val="1C2957"/>
      </a:dk1>
      <a:lt1>
        <a:srgbClr val="FFFFFF"/>
      </a:lt1>
      <a:dk2>
        <a:srgbClr val="1C2957"/>
      </a:dk2>
      <a:lt2>
        <a:srgbClr val="CDB87D"/>
      </a:lt2>
      <a:accent1>
        <a:srgbClr val="93A5E4"/>
      </a:accent1>
      <a:accent2>
        <a:srgbClr val="807042"/>
      </a:accent2>
      <a:accent3>
        <a:srgbClr val="B3A16D"/>
      </a:accent3>
      <a:accent4>
        <a:srgbClr val="8A551F"/>
      </a:accent4>
      <a:accent5>
        <a:srgbClr val="411F8A"/>
      </a:accent5>
      <a:accent6>
        <a:srgbClr val="1C2957"/>
      </a:accent6>
      <a:hlink>
        <a:srgbClr val="00B0F0"/>
      </a:hlink>
      <a:folHlink>
        <a:srgbClr val="7030A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178</Words>
  <Application>Microsoft Macintosh PowerPoint</Application>
  <PresentationFormat>On-screen Show (4:3)</PresentationFormat>
  <Paragraphs>60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1_Blank Presentation</vt:lpstr>
      <vt:lpstr>Slide 1</vt:lpstr>
      <vt:lpstr>Slide 2</vt:lpstr>
      <vt:lpstr>Value Proposition</vt:lpstr>
      <vt:lpstr>Minimum Viable Prototype</vt:lpstr>
      <vt:lpstr>Minimum Viable Prototype</vt:lpstr>
      <vt:lpstr>Business model</vt:lpstr>
      <vt:lpstr>Business Model</vt:lpstr>
      <vt:lpstr>Web App Demo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Kubis</dc:creator>
  <cp:lastModifiedBy>A.K. BANERJEE</cp:lastModifiedBy>
  <cp:revision>441</cp:revision>
  <cp:lastPrinted>2017-03-27T14:30:06Z</cp:lastPrinted>
  <dcterms:created xsi:type="dcterms:W3CDTF">2014-03-20T18:46:28Z</dcterms:created>
  <dcterms:modified xsi:type="dcterms:W3CDTF">2018-10-14T16:40:10Z</dcterms:modified>
</cp:coreProperties>
</file>