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70" r:id="rId2"/>
  </p:sldIdLst>
  <p:sldSz cx="40233600" cy="329184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79443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58891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438334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917782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397226" algn="l" defTabSz="958891" rtl="0" eaLnBrk="1" latinLnBrk="0" hangingPunct="1"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876674" algn="l" defTabSz="958891" rtl="0" eaLnBrk="1" latinLnBrk="0" hangingPunct="1"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356117" algn="l" defTabSz="958891" rtl="0" eaLnBrk="1" latinLnBrk="0" hangingPunct="1"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835565" algn="l" defTabSz="958891" rtl="0" eaLnBrk="1" latinLnBrk="0" hangingPunct="1">
      <a:defRPr sz="8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12672">
          <p15:clr>
            <a:srgbClr val="A4A3A4"/>
          </p15:clr>
        </p15:guide>
        <p15:guide id="4" pos="577">
          <p15:clr>
            <a:srgbClr val="A4A3A4"/>
          </p15:clr>
        </p15:guide>
        <p15:guide id="5" pos="247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CC00"/>
    <a:srgbClr val="FF6600"/>
    <a:srgbClr val="2F5597"/>
    <a:srgbClr val="708AB8"/>
    <a:srgbClr val="203864"/>
    <a:srgbClr val="003300"/>
    <a:srgbClr val="FF9900"/>
    <a:srgbClr val="F4B18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8736A-3931-44DD-834A-B55278068632}" v="427" dt="2019-08-01T22:03:36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73" autoAdjust="0"/>
    <p:restoredTop sz="93486" autoAdjust="0"/>
  </p:normalViewPr>
  <p:slideViewPr>
    <p:cSldViewPr snapToGrid="0" snapToObjects="1">
      <p:cViewPr>
        <p:scale>
          <a:sx n="25" d="100"/>
          <a:sy n="25" d="100"/>
        </p:scale>
        <p:origin x="1046" y="-1378"/>
      </p:cViewPr>
      <p:guideLst>
        <p:guide orient="horz" pos="20160"/>
        <p:guide orient="horz" pos="576"/>
        <p:guide pos="12672"/>
        <p:guide pos="577"/>
        <p:guide pos="24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Haihui" userId="b6a3c74f-65d3-4ec7-bf7e-4d0d8eb2facd" providerId="ADAL" clId="{BE68736A-3931-44DD-834A-B55278068632}"/>
    <pc:docChg chg="undo redo custSel modSld">
      <pc:chgData name="Zhu, Haihui" userId="b6a3c74f-65d3-4ec7-bf7e-4d0d8eb2facd" providerId="ADAL" clId="{BE68736A-3931-44DD-834A-B55278068632}" dt="2019-08-01T22:07:52.416" v="3515" actId="20577"/>
      <pc:docMkLst>
        <pc:docMk/>
      </pc:docMkLst>
      <pc:sldChg chg="addSp delSp modSp">
        <pc:chgData name="Zhu, Haihui" userId="b6a3c74f-65d3-4ec7-bf7e-4d0d8eb2facd" providerId="ADAL" clId="{BE68736A-3931-44DD-834A-B55278068632}" dt="2019-08-01T22:07:52.416" v="3515" actId="20577"/>
        <pc:sldMkLst>
          <pc:docMk/>
          <pc:sldMk cId="435165651" sldId="270"/>
        </pc:sldMkLst>
        <pc:spChg chg="mod">
          <ac:chgData name="Zhu, Haihui" userId="b6a3c74f-65d3-4ec7-bf7e-4d0d8eb2facd" providerId="ADAL" clId="{BE68736A-3931-44DD-834A-B55278068632}" dt="2019-08-01T22:07:11.610" v="3505" actId="20577"/>
          <ac:spMkLst>
            <pc:docMk/>
            <pc:sldMk cId="435165651" sldId="270"/>
            <ac:spMk id="3" creationId="{90277F48-D955-42BC-8128-30ADDAC23078}"/>
          </ac:spMkLst>
        </pc:spChg>
        <pc:spChg chg="mod">
          <ac:chgData name="Zhu, Haihui" userId="b6a3c74f-65d3-4ec7-bf7e-4d0d8eb2facd" providerId="ADAL" clId="{BE68736A-3931-44DD-834A-B55278068632}" dt="2019-08-01T18:23:27.512" v="131" actId="20577"/>
          <ac:spMkLst>
            <pc:docMk/>
            <pc:sldMk cId="435165651" sldId="270"/>
            <ac:spMk id="4" creationId="{00000000-0000-0000-0000-000000000000}"/>
          </ac:spMkLst>
        </pc:spChg>
        <pc:spChg chg="mod">
          <ac:chgData name="Zhu, Haihui" userId="b6a3c74f-65d3-4ec7-bf7e-4d0d8eb2facd" providerId="ADAL" clId="{BE68736A-3931-44DD-834A-B55278068632}" dt="2019-08-01T22:06:34.506" v="3474" actId="20577"/>
          <ac:spMkLst>
            <pc:docMk/>
            <pc:sldMk cId="435165651" sldId="270"/>
            <ac:spMk id="12" creationId="{416654BE-7FA5-4CFF-B744-C60AD3627E4F}"/>
          </ac:spMkLst>
        </pc:spChg>
        <pc:spChg chg="add mod">
          <ac:chgData name="Zhu, Haihui" userId="b6a3c74f-65d3-4ec7-bf7e-4d0d8eb2facd" providerId="ADAL" clId="{BE68736A-3931-44DD-834A-B55278068632}" dt="2019-08-01T20:04:36.238" v="885" actId="1076"/>
          <ac:spMkLst>
            <pc:docMk/>
            <pc:sldMk cId="435165651" sldId="270"/>
            <ac:spMk id="16" creationId="{81889BE6-920B-4BFA-867E-7B8F90713089}"/>
          </ac:spMkLst>
        </pc:spChg>
        <pc:spChg chg="add del mod">
          <ac:chgData name="Zhu, Haihui" userId="b6a3c74f-65d3-4ec7-bf7e-4d0d8eb2facd" providerId="ADAL" clId="{BE68736A-3931-44DD-834A-B55278068632}" dt="2019-08-01T19:20:47.916" v="525" actId="478"/>
          <ac:spMkLst>
            <pc:docMk/>
            <pc:sldMk cId="435165651" sldId="270"/>
            <ac:spMk id="19" creationId="{CAA7D72D-9F25-470E-8F93-0DE1C16C8A79}"/>
          </ac:spMkLst>
        </pc:spChg>
        <pc:spChg chg="add mod">
          <ac:chgData name="Zhu, Haihui" userId="b6a3c74f-65d3-4ec7-bf7e-4d0d8eb2facd" providerId="ADAL" clId="{BE68736A-3931-44DD-834A-B55278068632}" dt="2019-08-01T19:21:59.432" v="553" actId="20577"/>
          <ac:spMkLst>
            <pc:docMk/>
            <pc:sldMk cId="435165651" sldId="270"/>
            <ac:spMk id="20" creationId="{23E478D0-9D50-4FB1-A92A-775D43655A94}"/>
          </ac:spMkLst>
        </pc:spChg>
        <pc:spChg chg="add mod">
          <ac:chgData name="Zhu, Haihui" userId="b6a3c74f-65d3-4ec7-bf7e-4d0d8eb2facd" providerId="ADAL" clId="{BE68736A-3931-44DD-834A-B55278068632}" dt="2019-08-01T20:03:47.571" v="875" actId="1076"/>
          <ac:spMkLst>
            <pc:docMk/>
            <pc:sldMk cId="435165651" sldId="270"/>
            <ac:spMk id="22" creationId="{A6DCADF1-2FDE-45D1-95BC-788F92115571}"/>
          </ac:spMkLst>
        </pc:spChg>
        <pc:spChg chg="add mod">
          <ac:chgData name="Zhu, Haihui" userId="b6a3c74f-65d3-4ec7-bf7e-4d0d8eb2facd" providerId="ADAL" clId="{BE68736A-3931-44DD-834A-B55278068632}" dt="2019-08-01T20:05:04.686" v="890" actId="1076"/>
          <ac:spMkLst>
            <pc:docMk/>
            <pc:sldMk cId="435165651" sldId="270"/>
            <ac:spMk id="25" creationId="{31261D85-0936-4BE8-AFD8-485904C66C79}"/>
          </ac:spMkLst>
        </pc:spChg>
        <pc:spChg chg="add del mod">
          <ac:chgData name="Zhu, Haihui" userId="b6a3c74f-65d3-4ec7-bf7e-4d0d8eb2facd" providerId="ADAL" clId="{BE68736A-3931-44DD-834A-B55278068632}" dt="2019-08-01T20:07:14.985" v="956"/>
          <ac:spMkLst>
            <pc:docMk/>
            <pc:sldMk cId="435165651" sldId="270"/>
            <ac:spMk id="28" creationId="{3C8FAE9C-8AF2-4A2F-A3F4-9D82D8C6A03F}"/>
          </ac:spMkLst>
        </pc:spChg>
        <pc:spChg chg="mod">
          <ac:chgData name="Zhu, Haihui" userId="b6a3c74f-65d3-4ec7-bf7e-4d0d8eb2facd" providerId="ADAL" clId="{BE68736A-3931-44DD-834A-B55278068632}" dt="2019-08-01T20:23:30.127" v="1327" actId="20577"/>
          <ac:spMkLst>
            <pc:docMk/>
            <pc:sldMk cId="435165651" sldId="270"/>
            <ac:spMk id="32" creationId="{9998AD23-AED9-418F-B331-C3958AE878F7}"/>
          </ac:spMkLst>
        </pc:spChg>
        <pc:spChg chg="mod">
          <ac:chgData name="Zhu, Haihui" userId="b6a3c74f-65d3-4ec7-bf7e-4d0d8eb2facd" providerId="ADAL" clId="{BE68736A-3931-44DD-834A-B55278068632}" dt="2019-08-01T21:23:39.517" v="2919"/>
          <ac:spMkLst>
            <pc:docMk/>
            <pc:sldMk cId="435165651" sldId="270"/>
            <ac:spMk id="35" creationId="{12A6AA32-AA13-40BD-840C-D6922F21AA59}"/>
          </ac:spMkLst>
        </pc:spChg>
        <pc:spChg chg="mod">
          <ac:chgData name="Zhu, Haihui" userId="b6a3c74f-65d3-4ec7-bf7e-4d0d8eb2facd" providerId="ADAL" clId="{BE68736A-3931-44DD-834A-B55278068632}" dt="2019-08-01T20:40:30.458" v="1977" actId="14100"/>
          <ac:spMkLst>
            <pc:docMk/>
            <pc:sldMk cId="435165651" sldId="270"/>
            <ac:spMk id="38" creationId="{F8C7535C-85B2-4EC2-A7E7-F6E0F3669F66}"/>
          </ac:spMkLst>
        </pc:spChg>
        <pc:spChg chg="add mod">
          <ac:chgData name="Zhu, Haihui" userId="b6a3c74f-65d3-4ec7-bf7e-4d0d8eb2facd" providerId="ADAL" clId="{BE68736A-3931-44DD-834A-B55278068632}" dt="2019-08-01T20:04:29.886" v="884" actId="1076"/>
          <ac:spMkLst>
            <pc:docMk/>
            <pc:sldMk cId="435165651" sldId="270"/>
            <ac:spMk id="39" creationId="{9BDE9DF8-C7DC-4BB1-92FF-B69910852664}"/>
          </ac:spMkLst>
        </pc:spChg>
        <pc:spChg chg="add mod">
          <ac:chgData name="Zhu, Haihui" userId="b6a3c74f-65d3-4ec7-bf7e-4d0d8eb2facd" providerId="ADAL" clId="{BE68736A-3931-44DD-834A-B55278068632}" dt="2019-08-01T20:45:07.094" v="2273" actId="1035"/>
          <ac:spMkLst>
            <pc:docMk/>
            <pc:sldMk cId="435165651" sldId="270"/>
            <ac:spMk id="43" creationId="{2D2C63A8-5686-417E-A092-FC7CCE5A8F8E}"/>
          </ac:spMkLst>
        </pc:spChg>
        <pc:spChg chg="add mod">
          <ac:chgData name="Zhu, Haihui" userId="b6a3c74f-65d3-4ec7-bf7e-4d0d8eb2facd" providerId="ADAL" clId="{BE68736A-3931-44DD-834A-B55278068632}" dt="2019-08-01T20:45:16.205" v="2276" actId="1036"/>
          <ac:spMkLst>
            <pc:docMk/>
            <pc:sldMk cId="435165651" sldId="270"/>
            <ac:spMk id="44" creationId="{B73BA0B9-4A19-4190-AF27-DB8AC2E768A8}"/>
          </ac:spMkLst>
        </pc:spChg>
        <pc:spChg chg="add del mod">
          <ac:chgData name="Zhu, Haihui" userId="b6a3c74f-65d3-4ec7-bf7e-4d0d8eb2facd" providerId="ADAL" clId="{BE68736A-3931-44DD-834A-B55278068632}" dt="2019-08-01T19:20:47.916" v="525" actId="478"/>
          <ac:spMkLst>
            <pc:docMk/>
            <pc:sldMk cId="435165651" sldId="270"/>
            <ac:spMk id="45" creationId="{6030E772-28F3-4DB1-BAC2-FDEDEBAAB9AC}"/>
          </ac:spMkLst>
        </pc:spChg>
        <pc:spChg chg="add mod">
          <ac:chgData name="Zhu, Haihui" userId="b6a3c74f-65d3-4ec7-bf7e-4d0d8eb2facd" providerId="ADAL" clId="{BE68736A-3931-44DD-834A-B55278068632}" dt="2019-08-01T20:03:54.976" v="876" actId="1076"/>
          <ac:spMkLst>
            <pc:docMk/>
            <pc:sldMk cId="435165651" sldId="270"/>
            <ac:spMk id="46" creationId="{744FE823-AEF6-40CA-9DD2-30BB546CAC72}"/>
          </ac:spMkLst>
        </pc:spChg>
        <pc:spChg chg="add mod">
          <ac:chgData name="Zhu, Haihui" userId="b6a3c74f-65d3-4ec7-bf7e-4d0d8eb2facd" providerId="ADAL" clId="{BE68736A-3931-44DD-834A-B55278068632}" dt="2019-08-01T20:32:19.491" v="1427" actId="1076"/>
          <ac:spMkLst>
            <pc:docMk/>
            <pc:sldMk cId="435165651" sldId="270"/>
            <ac:spMk id="47" creationId="{A3F16E8C-DED6-4274-B963-2564F28E3E14}"/>
          </ac:spMkLst>
        </pc:spChg>
        <pc:spChg chg="add mod">
          <ac:chgData name="Zhu, Haihui" userId="b6a3c74f-65d3-4ec7-bf7e-4d0d8eb2facd" providerId="ADAL" clId="{BE68736A-3931-44DD-834A-B55278068632}" dt="2019-08-01T22:04:19.682" v="3456" actId="1076"/>
          <ac:spMkLst>
            <pc:docMk/>
            <pc:sldMk cId="435165651" sldId="270"/>
            <ac:spMk id="53" creationId="{25CEE61E-595E-462F-9A16-8BA83A1C6E0C}"/>
          </ac:spMkLst>
        </pc:spChg>
        <pc:spChg chg="add mod">
          <ac:chgData name="Zhu, Haihui" userId="b6a3c74f-65d3-4ec7-bf7e-4d0d8eb2facd" providerId="ADAL" clId="{BE68736A-3931-44DD-834A-B55278068632}" dt="2019-08-01T20:32:05.439" v="1426" actId="1076"/>
          <ac:spMkLst>
            <pc:docMk/>
            <pc:sldMk cId="435165651" sldId="270"/>
            <ac:spMk id="61" creationId="{2D5B7E93-6764-47F0-B6BC-DAC33809BA09}"/>
          </ac:spMkLst>
        </pc:spChg>
        <pc:spChg chg="add mod">
          <ac:chgData name="Zhu, Haihui" userId="b6a3c74f-65d3-4ec7-bf7e-4d0d8eb2facd" providerId="ADAL" clId="{BE68736A-3931-44DD-834A-B55278068632}" dt="2019-08-01T22:04:27.594" v="3457" actId="1076"/>
          <ac:spMkLst>
            <pc:docMk/>
            <pc:sldMk cId="435165651" sldId="270"/>
            <ac:spMk id="111" creationId="{661E3561-E628-446D-B3FF-7AA2E987A00B}"/>
          </ac:spMkLst>
        </pc:spChg>
        <pc:grpChg chg="mod">
          <ac:chgData name="Zhu, Haihui" userId="b6a3c74f-65d3-4ec7-bf7e-4d0d8eb2facd" providerId="ADAL" clId="{BE68736A-3931-44DD-834A-B55278068632}" dt="2019-08-01T20:04:53.608" v="888" actId="1076"/>
          <ac:grpSpMkLst>
            <pc:docMk/>
            <pc:sldMk cId="435165651" sldId="270"/>
            <ac:grpSpMk id="30" creationId="{4387DAE5-1FF4-45DC-B6EF-020F98BC2C06}"/>
          </ac:grpSpMkLst>
        </pc:grpChg>
        <pc:grpChg chg="mod">
          <ac:chgData name="Zhu, Haihui" userId="b6a3c74f-65d3-4ec7-bf7e-4d0d8eb2facd" providerId="ADAL" clId="{BE68736A-3931-44DD-834A-B55278068632}" dt="2019-08-01T20:40:35.127" v="1978" actId="14100"/>
          <ac:grpSpMkLst>
            <pc:docMk/>
            <pc:sldMk cId="435165651" sldId="270"/>
            <ac:grpSpMk id="33" creationId="{D18BEEEF-7EDD-42B7-95D2-258931E5B5FC}"/>
          </ac:grpSpMkLst>
        </pc:grpChg>
        <pc:grpChg chg="mod">
          <ac:chgData name="Zhu, Haihui" userId="b6a3c74f-65d3-4ec7-bf7e-4d0d8eb2facd" providerId="ADAL" clId="{BE68736A-3931-44DD-834A-B55278068632}" dt="2019-08-01T20:40:23.839" v="1976" actId="14100"/>
          <ac:grpSpMkLst>
            <pc:docMk/>
            <pc:sldMk cId="435165651" sldId="270"/>
            <ac:grpSpMk id="36" creationId="{AE019EF5-15AD-4A7A-8FF6-A598F28FC0DA}"/>
          </ac:grpSpMkLst>
        </pc:grpChg>
        <pc:graphicFrameChg chg="add del mod">
          <ac:chgData name="Zhu, Haihui" userId="b6a3c74f-65d3-4ec7-bf7e-4d0d8eb2facd" providerId="ADAL" clId="{BE68736A-3931-44DD-834A-B55278068632}" dt="2019-08-01T20:11:24.310" v="970" actId="3680"/>
          <ac:graphicFrameMkLst>
            <pc:docMk/>
            <pc:sldMk cId="435165651" sldId="270"/>
            <ac:graphicFrameMk id="29" creationId="{A79F8EEE-D159-41E3-B5B3-232FCD8C1BD5}"/>
          </ac:graphicFrameMkLst>
        </pc:graphicFrameChg>
        <pc:graphicFrameChg chg="add mod modGraphic">
          <ac:chgData name="Zhu, Haihui" userId="b6a3c74f-65d3-4ec7-bf7e-4d0d8eb2facd" providerId="ADAL" clId="{BE68736A-3931-44DD-834A-B55278068632}" dt="2019-08-01T20:27:51.423" v="1384" actId="122"/>
          <ac:graphicFrameMkLst>
            <pc:docMk/>
            <pc:sldMk cId="435165651" sldId="270"/>
            <ac:graphicFrameMk id="48" creationId="{8B47EC2C-ED61-43BC-B8DE-AA04F4069F8B}"/>
          </ac:graphicFrameMkLst>
        </pc:graphicFrameChg>
        <pc:graphicFrameChg chg="add del mod">
          <ac:chgData name="Zhu, Haihui" userId="b6a3c74f-65d3-4ec7-bf7e-4d0d8eb2facd" providerId="ADAL" clId="{BE68736A-3931-44DD-834A-B55278068632}" dt="2019-08-01T20:11:33.020" v="973" actId="3680"/>
          <ac:graphicFrameMkLst>
            <pc:docMk/>
            <pc:sldMk cId="435165651" sldId="270"/>
            <ac:graphicFrameMk id="49" creationId="{67F63ECE-E94C-4A1A-8937-CB6526DC582B}"/>
          </ac:graphicFrameMkLst>
        </pc:graphicFrameChg>
        <pc:graphicFrameChg chg="add mod modGraphic">
          <ac:chgData name="Zhu, Haihui" userId="b6a3c74f-65d3-4ec7-bf7e-4d0d8eb2facd" providerId="ADAL" clId="{BE68736A-3931-44DD-834A-B55278068632}" dt="2019-08-01T21:50:42.159" v="3351" actId="20577"/>
          <ac:graphicFrameMkLst>
            <pc:docMk/>
            <pc:sldMk cId="435165651" sldId="270"/>
            <ac:graphicFrameMk id="50" creationId="{98FAEEF0-2892-4E2F-B325-97D313CA5936}"/>
          </ac:graphicFrameMkLst>
        </pc:graphicFrameChg>
        <pc:graphicFrameChg chg="add del mod">
          <ac:chgData name="Zhu, Haihui" userId="b6a3c74f-65d3-4ec7-bf7e-4d0d8eb2facd" providerId="ADAL" clId="{BE68736A-3931-44DD-834A-B55278068632}" dt="2019-08-01T20:16:26.443" v="1090" actId="478"/>
          <ac:graphicFrameMkLst>
            <pc:docMk/>
            <pc:sldMk cId="435165651" sldId="270"/>
            <ac:graphicFrameMk id="55" creationId="{16329530-5CE5-4F02-B000-FE1505BBEA3F}"/>
          </ac:graphicFrameMkLst>
        </pc:graphicFrameChg>
        <pc:graphicFrameChg chg="add mod modGraphic">
          <ac:chgData name="Zhu, Haihui" userId="b6a3c74f-65d3-4ec7-bf7e-4d0d8eb2facd" providerId="ADAL" clId="{BE68736A-3931-44DD-834A-B55278068632}" dt="2019-08-01T22:07:52.416" v="3515" actId="20577"/>
          <ac:graphicFrameMkLst>
            <pc:docMk/>
            <pc:sldMk cId="435165651" sldId="270"/>
            <ac:graphicFrameMk id="56" creationId="{95925B1A-012E-45D1-A4A9-EB0CDE4B81DB}"/>
          </ac:graphicFrameMkLst>
        </pc:graphicFrameChg>
        <pc:graphicFrameChg chg="add del mod modGraphic">
          <ac:chgData name="Zhu, Haihui" userId="b6a3c74f-65d3-4ec7-bf7e-4d0d8eb2facd" providerId="ADAL" clId="{BE68736A-3931-44DD-834A-B55278068632}" dt="2019-08-01T20:24:08.491" v="1334" actId="478"/>
          <ac:graphicFrameMkLst>
            <pc:docMk/>
            <pc:sldMk cId="435165651" sldId="270"/>
            <ac:graphicFrameMk id="57" creationId="{895BCFDB-C39F-445B-A624-639FC12789A8}"/>
          </ac:graphicFrameMkLst>
        </pc:graphicFrameChg>
        <pc:picChg chg="add mod">
          <ac:chgData name="Zhu, Haihui" userId="b6a3c74f-65d3-4ec7-bf7e-4d0d8eb2facd" providerId="ADAL" clId="{BE68736A-3931-44DD-834A-B55278068632}" dt="2019-08-01T20:03:37.205" v="873" actId="1036"/>
          <ac:picMkLst>
            <pc:docMk/>
            <pc:sldMk cId="435165651" sldId="270"/>
            <ac:picMk id="5" creationId="{28C19F01-04BC-4F30-9B61-691F005EAF17}"/>
          </ac:picMkLst>
        </pc:picChg>
        <pc:picChg chg="add mod">
          <ac:chgData name="Zhu, Haihui" userId="b6a3c74f-65d3-4ec7-bf7e-4d0d8eb2facd" providerId="ADAL" clId="{BE68736A-3931-44DD-834A-B55278068632}" dt="2019-08-01T20:03:37.205" v="873" actId="1036"/>
          <ac:picMkLst>
            <pc:docMk/>
            <pc:sldMk cId="435165651" sldId="270"/>
            <ac:picMk id="7" creationId="{3962C1B1-29F0-4A94-B7AC-A66AAE440D9D}"/>
          </ac:picMkLst>
        </pc:picChg>
        <pc:picChg chg="add del mod">
          <ac:chgData name="Zhu, Haihui" userId="b6a3c74f-65d3-4ec7-bf7e-4d0d8eb2facd" providerId="ADAL" clId="{BE68736A-3931-44DD-834A-B55278068632}" dt="2019-08-01T18:34:56.115" v="234" actId="478"/>
          <ac:picMkLst>
            <pc:docMk/>
            <pc:sldMk cId="435165651" sldId="270"/>
            <ac:picMk id="11" creationId="{2C406D39-979C-47D2-BBBE-414170386A83}"/>
          </ac:picMkLst>
        </pc:picChg>
        <pc:picChg chg="add del mod">
          <ac:chgData name="Zhu, Haihui" userId="b6a3c74f-65d3-4ec7-bf7e-4d0d8eb2facd" providerId="ADAL" clId="{BE68736A-3931-44DD-834A-B55278068632}" dt="2019-08-01T19:20:59.944" v="526" actId="478"/>
          <ac:picMkLst>
            <pc:docMk/>
            <pc:sldMk cId="435165651" sldId="270"/>
            <ac:picMk id="15" creationId="{BF6D5EC4-B552-4DCF-B681-7FD74D93E0EC}"/>
          </ac:picMkLst>
        </pc:picChg>
        <pc:picChg chg="add mod modCrop">
          <ac:chgData name="Zhu, Haihui" userId="b6a3c74f-65d3-4ec7-bf7e-4d0d8eb2facd" providerId="ADAL" clId="{BE68736A-3931-44DD-834A-B55278068632}" dt="2019-08-01T20:32:19.491" v="1427" actId="1076"/>
          <ac:picMkLst>
            <pc:docMk/>
            <pc:sldMk cId="435165651" sldId="270"/>
            <ac:picMk id="24" creationId="{EE41C63E-3284-4CBC-A5CB-0E9D679A28B2}"/>
          </ac:picMkLst>
        </pc:picChg>
        <pc:picChg chg="add del mod modCrop">
          <ac:chgData name="Zhu, Haihui" userId="b6a3c74f-65d3-4ec7-bf7e-4d0d8eb2facd" providerId="ADAL" clId="{BE68736A-3931-44DD-834A-B55278068632}" dt="2019-08-01T20:07:14.976" v="954" actId="478"/>
          <ac:picMkLst>
            <pc:docMk/>
            <pc:sldMk cId="435165651" sldId="270"/>
            <ac:picMk id="27" creationId="{889F6988-34B8-4DB5-A50E-928F772DB7A3}"/>
          </ac:picMkLst>
        </pc:picChg>
        <pc:picChg chg="add del">
          <ac:chgData name="Zhu, Haihui" userId="b6a3c74f-65d3-4ec7-bf7e-4d0d8eb2facd" providerId="ADAL" clId="{BE68736A-3931-44DD-834A-B55278068632}" dt="2019-08-01T18:38:16.238" v="341"/>
          <ac:picMkLst>
            <pc:docMk/>
            <pc:sldMk cId="435165651" sldId="270"/>
            <ac:picMk id="40" creationId="{FC397A68-7A33-4AF5-8B74-5B9980E6349F}"/>
          </ac:picMkLst>
        </pc:picChg>
        <pc:picChg chg="add mod">
          <ac:chgData name="Zhu, Haihui" userId="b6a3c74f-65d3-4ec7-bf7e-4d0d8eb2facd" providerId="ADAL" clId="{BE68736A-3931-44DD-834A-B55278068632}" dt="2019-08-01T20:03:37.205" v="873" actId="1036"/>
          <ac:picMkLst>
            <pc:docMk/>
            <pc:sldMk cId="435165651" sldId="270"/>
            <ac:picMk id="41" creationId="{52DB460C-7CA2-4892-990C-247FC4E59D6D}"/>
          </ac:picMkLst>
        </pc:picChg>
        <pc:picChg chg="add mod">
          <ac:chgData name="Zhu, Haihui" userId="b6a3c74f-65d3-4ec7-bf7e-4d0d8eb2facd" providerId="ADAL" clId="{BE68736A-3931-44DD-834A-B55278068632}" dt="2019-08-01T20:03:37.205" v="873" actId="1036"/>
          <ac:picMkLst>
            <pc:docMk/>
            <pc:sldMk cId="435165651" sldId="270"/>
            <ac:picMk id="42" creationId="{B0D08D69-3AAC-4959-97F3-71A0F973DFC6}"/>
          </ac:picMkLst>
        </pc:picChg>
        <pc:picChg chg="add mod">
          <ac:chgData name="Zhu, Haihui" userId="b6a3c74f-65d3-4ec7-bf7e-4d0d8eb2facd" providerId="ADAL" clId="{BE68736A-3931-44DD-834A-B55278068632}" dt="2019-08-01T21:24:04.810" v="2921" actId="1076"/>
          <ac:picMkLst>
            <pc:docMk/>
            <pc:sldMk cId="435165651" sldId="270"/>
            <ac:picMk id="52" creationId="{60E44ABB-F02B-4B38-B3D6-9C4B6B99C517}"/>
          </ac:picMkLst>
        </pc:picChg>
        <pc:picChg chg="add del mod">
          <ac:chgData name="Zhu, Haihui" userId="b6a3c74f-65d3-4ec7-bf7e-4d0d8eb2facd" providerId="ADAL" clId="{BE68736A-3931-44DD-834A-B55278068632}" dt="2019-08-01T21:27:55.211" v="3033"/>
          <ac:picMkLst>
            <pc:docMk/>
            <pc:sldMk cId="435165651" sldId="270"/>
            <ac:picMk id="58" creationId="{B53AA0D2-42C5-4E24-9B44-421C6570E573}"/>
          </ac:picMkLst>
        </pc:picChg>
        <pc:picChg chg="add mod modCrop">
          <ac:chgData name="Zhu, Haihui" userId="b6a3c74f-65d3-4ec7-bf7e-4d0d8eb2facd" providerId="ADAL" clId="{BE68736A-3931-44DD-834A-B55278068632}" dt="2019-08-01T21:44:02.080" v="3169" actId="1076"/>
          <ac:picMkLst>
            <pc:docMk/>
            <pc:sldMk cId="435165651" sldId="270"/>
            <ac:picMk id="59" creationId="{12315F3C-79B4-4102-9C05-104A80337A65}"/>
          </ac:picMkLst>
        </pc:picChg>
        <pc:picChg chg="add del">
          <ac:chgData name="Zhu, Haihui" userId="b6a3c74f-65d3-4ec7-bf7e-4d0d8eb2facd" providerId="ADAL" clId="{BE68736A-3931-44DD-834A-B55278068632}" dt="2019-08-01T20:31:31.692" v="1407"/>
          <ac:picMkLst>
            <pc:docMk/>
            <pc:sldMk cId="435165651" sldId="270"/>
            <ac:picMk id="60" creationId="{048E5A35-6C9C-4381-B4AB-36068172B787}"/>
          </ac:picMkLst>
        </pc:picChg>
        <pc:picChg chg="add del mod">
          <ac:chgData name="Zhu, Haihui" userId="b6a3c74f-65d3-4ec7-bf7e-4d0d8eb2facd" providerId="ADAL" clId="{BE68736A-3931-44DD-834A-B55278068632}" dt="2019-08-01T21:33:43.362" v="3052" actId="478"/>
          <ac:picMkLst>
            <pc:docMk/>
            <pc:sldMk cId="435165651" sldId="270"/>
            <ac:picMk id="63" creationId="{06BD46B1-8F07-4503-8AA7-0899F00DE035}"/>
          </ac:picMkLst>
        </pc:picChg>
        <pc:picChg chg="add mod">
          <ac:chgData name="Zhu, Haihui" userId="b6a3c74f-65d3-4ec7-bf7e-4d0d8eb2facd" providerId="ADAL" clId="{BE68736A-3931-44DD-834A-B55278068632}" dt="2019-08-01T21:43:59.972" v="3167" actId="571"/>
          <ac:picMkLst>
            <pc:docMk/>
            <pc:sldMk cId="435165651" sldId="270"/>
            <ac:picMk id="79" creationId="{1589C3DF-5C3A-4E63-91E8-DA9B8E915D4D}"/>
          </ac:picMkLst>
        </pc:picChg>
        <pc:picChg chg="add mod">
          <ac:chgData name="Zhu, Haihui" userId="b6a3c74f-65d3-4ec7-bf7e-4d0d8eb2facd" providerId="ADAL" clId="{BE68736A-3931-44DD-834A-B55278068632}" dt="2019-08-01T21:43:59.972" v="3167" actId="571"/>
          <ac:picMkLst>
            <pc:docMk/>
            <pc:sldMk cId="435165651" sldId="270"/>
            <ac:picMk id="80" creationId="{69FEA7E3-E736-4C25-98C1-864717058B12}"/>
          </ac:picMkLst>
        </pc:picChg>
        <pc:picChg chg="add mod">
          <ac:chgData name="Zhu, Haihui" userId="b6a3c74f-65d3-4ec7-bf7e-4d0d8eb2facd" providerId="ADAL" clId="{BE68736A-3931-44DD-834A-B55278068632}" dt="2019-08-01T21:46:03.884" v="3187" actId="571"/>
          <ac:picMkLst>
            <pc:docMk/>
            <pc:sldMk cId="435165651" sldId="270"/>
            <ac:picMk id="81" creationId="{494BBFC6-624B-40E8-A000-3F9DF033F0F1}"/>
          </ac:picMkLst>
        </pc:picChg>
        <pc:picChg chg="add mod">
          <ac:chgData name="Zhu, Haihui" userId="b6a3c74f-65d3-4ec7-bf7e-4d0d8eb2facd" providerId="ADAL" clId="{BE68736A-3931-44DD-834A-B55278068632}" dt="2019-08-01T21:49:15.490" v="3345" actId="14100"/>
          <ac:picMkLst>
            <pc:docMk/>
            <pc:sldMk cId="435165651" sldId="270"/>
            <ac:picMk id="97" creationId="{7A434EE3-D98F-446F-9A51-5120D9672A39}"/>
          </ac:picMkLst>
        </pc:picChg>
        <pc:picChg chg="add del mod">
          <ac:chgData name="Zhu, Haihui" userId="b6a3c74f-65d3-4ec7-bf7e-4d0d8eb2facd" providerId="ADAL" clId="{BE68736A-3931-44DD-834A-B55278068632}" dt="2019-08-01T21:39:27.617" v="3136" actId="478"/>
          <ac:picMkLst>
            <pc:docMk/>
            <pc:sldMk cId="435165651" sldId="270"/>
            <ac:picMk id="99" creationId="{79B4C22F-2389-4503-9695-37007C14B17F}"/>
          </ac:picMkLst>
        </pc:picChg>
        <pc:picChg chg="add mod">
          <ac:chgData name="Zhu, Haihui" userId="b6a3c74f-65d3-4ec7-bf7e-4d0d8eb2facd" providerId="ADAL" clId="{BE68736A-3931-44DD-834A-B55278068632}" dt="2019-08-01T21:49:10.805" v="3344" actId="1076"/>
          <ac:picMkLst>
            <pc:docMk/>
            <pc:sldMk cId="435165651" sldId="270"/>
            <ac:picMk id="101" creationId="{B106C37B-416C-4F30-8BC0-B7C78444F039}"/>
          </ac:picMkLst>
        </pc:picChg>
        <pc:picChg chg="add del mod">
          <ac:chgData name="Zhu, Haihui" userId="b6a3c74f-65d3-4ec7-bf7e-4d0d8eb2facd" providerId="ADAL" clId="{BE68736A-3931-44DD-834A-B55278068632}" dt="2019-08-01T21:43:52.106" v="3164" actId="478"/>
          <ac:picMkLst>
            <pc:docMk/>
            <pc:sldMk cId="435165651" sldId="270"/>
            <ac:picMk id="103" creationId="{07B84410-C92D-43AD-AF9A-3C7C930D4EC5}"/>
          </ac:picMkLst>
        </pc:picChg>
        <pc:picChg chg="add mod">
          <ac:chgData name="Zhu, Haihui" userId="b6a3c74f-65d3-4ec7-bf7e-4d0d8eb2facd" providerId="ADAL" clId="{BE68736A-3931-44DD-834A-B55278068632}" dt="2019-08-01T21:49:10.805" v="3344" actId="1076"/>
          <ac:picMkLst>
            <pc:docMk/>
            <pc:sldMk cId="435165651" sldId="270"/>
            <ac:picMk id="105" creationId="{41DE9DD8-6723-4ADE-9760-CE156FB7180D}"/>
          </ac:picMkLst>
        </pc:picChg>
        <pc:picChg chg="add del mod">
          <ac:chgData name="Zhu, Haihui" userId="b6a3c74f-65d3-4ec7-bf7e-4d0d8eb2facd" providerId="ADAL" clId="{BE68736A-3931-44DD-834A-B55278068632}" dt="2019-08-01T21:48:05.231" v="3286"/>
          <ac:picMkLst>
            <pc:docMk/>
            <pc:sldMk cId="435165651" sldId="270"/>
            <ac:picMk id="107" creationId="{3F4C07BF-E86C-45E8-8663-66DDDC0F9A9C}"/>
          </ac:picMkLst>
        </pc:picChg>
        <pc:picChg chg="add mod">
          <ac:chgData name="Zhu, Haihui" userId="b6a3c74f-65d3-4ec7-bf7e-4d0d8eb2facd" providerId="ADAL" clId="{BE68736A-3931-44DD-834A-B55278068632}" dt="2019-08-01T22:03:01.600" v="3360" actId="1076"/>
          <ac:picMkLst>
            <pc:docMk/>
            <pc:sldMk cId="435165651" sldId="270"/>
            <ac:picMk id="109" creationId="{D2D6D1DF-9017-4D43-BCE3-ED204B3959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6434DA-595F-478E-9E21-5CF25B4EECD7}" type="datetime1">
              <a:rPr lang="en-US"/>
              <a:pPr>
                <a:defRPr/>
              </a:pPr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00375" y="514350"/>
            <a:ext cx="31432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6E3E34-8E02-479F-B0F2-3D9C868AD1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27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9443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79443" algn="l" defTabSz="479443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58891" algn="l" defTabSz="479443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438334" algn="l" defTabSz="479443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917782" algn="l" defTabSz="479443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397226" algn="l" defTabSz="47944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76674" algn="l" defTabSz="47944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56117" algn="l" defTabSz="47944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35565" algn="l" defTabSz="47944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839" y="10226677"/>
            <a:ext cx="341979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677" y="18653127"/>
            <a:ext cx="28162250" cy="8413751"/>
          </a:xfrm>
        </p:spPr>
        <p:txBody>
          <a:bodyPr/>
          <a:lstStyle>
            <a:lvl1pPr marL="0" indent="0" algn="ctr">
              <a:buNone/>
              <a:defRPr/>
            </a:lvl1pPr>
            <a:lvl2pPr marL="480060" indent="0" algn="ctr">
              <a:buNone/>
              <a:defRPr/>
            </a:lvl2pPr>
            <a:lvl3pPr marL="960120" indent="0" algn="ctr">
              <a:buNone/>
              <a:defRPr/>
            </a:lvl3pPr>
            <a:lvl4pPr marL="1440180" indent="0" algn="ctr">
              <a:buNone/>
              <a:defRPr/>
            </a:lvl4pPr>
            <a:lvl5pPr marL="1920240" indent="0" algn="ctr">
              <a:buNone/>
              <a:defRPr/>
            </a:lvl5pPr>
            <a:lvl6pPr marL="2400300" indent="0" algn="ctr">
              <a:buNone/>
              <a:defRPr/>
            </a:lvl6pPr>
            <a:lvl7pPr marL="2880360" indent="0" algn="ctr">
              <a:buNone/>
              <a:defRPr/>
            </a:lvl7pPr>
            <a:lvl8pPr marL="3360420" indent="0" algn="ctr">
              <a:buNone/>
              <a:defRPr/>
            </a:lvl8pPr>
            <a:lvl9pPr marL="384048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E80B0-A44D-4DB5-B911-28FDEDB14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5EB61-6534-4EBB-9D04-98DFBC6D9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70314" y="1317626"/>
            <a:ext cx="9051925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4" y="1317626"/>
            <a:ext cx="27006550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5F19-3616-4423-8C0A-E29C0B52F3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073DE-D462-4DD6-89BD-B2CFF2A9E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6" y="21153439"/>
            <a:ext cx="34197925" cy="6537326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6" y="13952538"/>
            <a:ext cx="34197925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60" indent="0">
              <a:buNone/>
              <a:defRPr sz="2000"/>
            </a:lvl2pPr>
            <a:lvl3pPr marL="960120" indent="0">
              <a:buNone/>
              <a:defRPr sz="1700"/>
            </a:lvl3pPr>
            <a:lvl4pPr marL="1440180" indent="0">
              <a:buNone/>
              <a:defRPr sz="1500"/>
            </a:lvl4pPr>
            <a:lvl5pPr marL="1920240" indent="0">
              <a:buNone/>
              <a:defRPr sz="1500"/>
            </a:lvl5pPr>
            <a:lvl6pPr marL="2400300" indent="0">
              <a:buNone/>
              <a:defRPr sz="1500"/>
            </a:lvl6pPr>
            <a:lvl7pPr marL="2880360" indent="0">
              <a:buNone/>
              <a:defRPr sz="1500"/>
            </a:lvl7pPr>
            <a:lvl8pPr marL="3360420" indent="0">
              <a:buNone/>
              <a:defRPr sz="1500"/>
            </a:lvl8pPr>
            <a:lvl9pPr marL="384048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4D30B-2389-4D24-AD93-77B4484FE8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4" y="7680326"/>
            <a:ext cx="18029237" cy="2172493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93000" y="7680326"/>
            <a:ext cx="18029238" cy="2172493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255BD-96AA-4645-AF3E-9BC6FA389B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64" y="7369177"/>
            <a:ext cx="17776825" cy="307022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20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364" y="10439401"/>
            <a:ext cx="17776825" cy="1896586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7476" y="7369177"/>
            <a:ext cx="17784763" cy="307022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20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7476" y="10439401"/>
            <a:ext cx="17784763" cy="1896586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BF8A-E914-47FA-B285-68AC1EE4C8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B6B4D-394F-473D-85B3-2797A5A3BF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3A9E3-F6D2-40F2-B167-F9F70C4FFB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364" y="1311277"/>
            <a:ext cx="13236575" cy="557688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538" y="1311277"/>
            <a:ext cx="22491700" cy="2809398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364" y="6888164"/>
            <a:ext cx="13236575" cy="22517100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300"/>
            </a:lvl2pPr>
            <a:lvl3pPr marL="960120" indent="0">
              <a:buNone/>
              <a:defRPr sz="1100"/>
            </a:lvl3pPr>
            <a:lvl4pPr marL="1440180" indent="0">
              <a:buNone/>
              <a:defRPr sz="1000"/>
            </a:lvl4pPr>
            <a:lvl5pPr marL="1920240" indent="0">
              <a:buNone/>
              <a:defRPr sz="1000"/>
            </a:lvl5pPr>
            <a:lvl6pPr marL="2400300" indent="0">
              <a:buNone/>
              <a:defRPr sz="1000"/>
            </a:lvl6pPr>
            <a:lvl7pPr marL="2880360" indent="0">
              <a:buNone/>
              <a:defRPr sz="1000"/>
            </a:lvl7pPr>
            <a:lvl8pPr marL="3360420" indent="0">
              <a:buNone/>
              <a:defRPr sz="1000"/>
            </a:lvl8pPr>
            <a:lvl9pPr marL="384048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3C79-3AD7-4D69-9911-A210FDD63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1" y="23042565"/>
            <a:ext cx="24139525" cy="27209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701" y="2941639"/>
            <a:ext cx="24139525" cy="19750088"/>
          </a:xfrm>
        </p:spPr>
        <p:txBody>
          <a:bodyPr/>
          <a:lstStyle>
            <a:lvl1pPr marL="0" indent="0">
              <a:buNone/>
              <a:defRPr sz="3400"/>
            </a:lvl1pPr>
            <a:lvl2pPr marL="480060" indent="0">
              <a:buNone/>
              <a:defRPr sz="2900"/>
            </a:lvl2pPr>
            <a:lvl3pPr marL="960120" indent="0">
              <a:buNone/>
              <a:defRPr sz="250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701" y="25763539"/>
            <a:ext cx="24139525" cy="3862388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300"/>
            </a:lvl2pPr>
            <a:lvl3pPr marL="960120" indent="0">
              <a:buNone/>
              <a:defRPr sz="1100"/>
            </a:lvl3pPr>
            <a:lvl4pPr marL="1440180" indent="0">
              <a:buNone/>
              <a:defRPr sz="1000"/>
            </a:lvl4pPr>
            <a:lvl5pPr marL="1920240" indent="0">
              <a:buNone/>
              <a:defRPr sz="1000"/>
            </a:lvl5pPr>
            <a:lvl6pPr marL="2400300" indent="0">
              <a:buNone/>
              <a:defRPr sz="1000"/>
            </a:lvl6pPr>
            <a:lvl7pPr marL="2880360" indent="0">
              <a:buNone/>
              <a:defRPr sz="1000"/>
            </a:lvl7pPr>
            <a:lvl8pPr marL="3360420" indent="0">
              <a:buNone/>
              <a:defRPr sz="1000"/>
            </a:lvl8pPr>
            <a:lvl9pPr marL="384048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3DE66-2ADB-480C-970C-A127949AE8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50000">
              <a:srgbClr val="E3F5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11364" y="1317626"/>
            <a:ext cx="362108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0" tIns="219454" rIns="438910" bIns="2194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11364" y="7680326"/>
            <a:ext cx="3621087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0" tIns="219454" rIns="438910" bIns="21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11364" y="29976764"/>
            <a:ext cx="9388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0" tIns="219454" rIns="438910" bIns="219454" numCol="1" anchor="t" anchorCtr="0" compatLnSpc="1">
            <a:prstTxWarp prst="textNoShape">
              <a:avLst/>
            </a:prstTxWarp>
          </a:bodyPr>
          <a:lstStyle>
            <a:lvl1pPr>
              <a:defRPr sz="67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46164" y="29976764"/>
            <a:ext cx="12741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0" tIns="219454" rIns="438910" bIns="219454" numCol="1" anchor="t" anchorCtr="0" compatLnSpc="1">
            <a:prstTxWarp prst="textNoShape">
              <a:avLst/>
            </a:prstTxWarp>
          </a:bodyPr>
          <a:lstStyle>
            <a:lvl1pPr algn="ctr">
              <a:defRPr sz="67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833764" y="29976764"/>
            <a:ext cx="9388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0" tIns="219454" rIns="438910" bIns="219454" numCol="1" anchor="t" anchorCtr="0" compatLnSpc="1">
            <a:prstTxWarp prst="textNoShape">
              <a:avLst/>
            </a:prstTxWarp>
          </a:bodyPr>
          <a:lstStyle>
            <a:lvl1pPr algn="r">
              <a:defRPr sz="6700"/>
            </a:lvl1pPr>
          </a:lstStyle>
          <a:p>
            <a:pPr>
              <a:defRPr/>
            </a:pPr>
            <a:fld id="{C41A0C1F-7122-4FA6-8F7E-5377273F1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882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388882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388882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388882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388882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80060" algn="ctr" defTabSz="4388882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60120" algn="ctr" defTabSz="4388882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440180" algn="ctr" defTabSz="4388882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920240" algn="ctr" defTabSz="4388882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5206" indent="-1645206" algn="l" defTabSz="4388882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565446" indent="-1370172" algn="l" defTabSz="4388882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charset="-128"/>
        </a:defRPr>
      </a:lvl2pPr>
      <a:lvl3pPr marL="5485686" indent="-1096803" algn="l" defTabSz="4388882" rtl="0" eaLnBrk="0" fontAlgn="base" hangingPunct="0">
        <a:spcBef>
          <a:spcPct val="20000"/>
        </a:spcBef>
        <a:spcAft>
          <a:spcPct val="0"/>
        </a:spcAft>
        <a:buChar char="•"/>
        <a:defRPr sz="11600">
          <a:solidFill>
            <a:schemeClr val="tx1"/>
          </a:solidFill>
          <a:latin typeface="+mn-lt"/>
          <a:ea typeface="ＭＳ Ｐゴシック" charset="-128"/>
        </a:defRPr>
      </a:lvl3pPr>
      <a:lvl4pPr marL="7680960" indent="-1096803" algn="l" defTabSz="4388882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  <a:ea typeface="ＭＳ Ｐゴシック" charset="-128"/>
        </a:defRPr>
      </a:lvl4pPr>
      <a:lvl5pPr marL="9876236" indent="-1098471" algn="l" defTabSz="4388882" rtl="0" eaLnBrk="0" fontAlgn="base" hangingPunct="0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  <a:ea typeface="ＭＳ Ｐゴシック" charset="-128"/>
        </a:defRPr>
      </a:lvl5pPr>
      <a:lvl6pPr marL="10356296" indent="-1098471" algn="l" defTabSz="4388882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6pPr>
      <a:lvl7pPr marL="10836356" indent="-1098471" algn="l" defTabSz="4388882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7pPr>
      <a:lvl8pPr marL="11316416" indent="-1098471" algn="l" defTabSz="4388882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8pPr>
      <a:lvl9pPr marL="11796476" indent="-1098471" algn="l" defTabSz="4388882" rtl="0" fontAlgn="base">
        <a:spcBef>
          <a:spcPct val="20000"/>
        </a:spcBef>
        <a:spcAft>
          <a:spcPct val="0"/>
        </a:spcAft>
        <a:buChar char="»"/>
        <a:defRPr sz="9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1"/>
            </a:gs>
            <a:gs pos="40000">
              <a:srgbClr val="8A94A8"/>
            </a:gs>
            <a:gs pos="61000">
              <a:srgbClr val="505E7C"/>
            </a:gs>
            <a:gs pos="100000">
              <a:srgbClr val="152850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C35E344-DB8F-4817-9273-86B582322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duotone>
              <a:prstClr val="black"/>
              <a:srgbClr val="0070C0">
                <a:tint val="45000"/>
                <a:satMod val="400000"/>
              </a:srgbClr>
            </a:duotone>
          </a:blip>
          <a:srcRect l="74300"/>
          <a:stretch/>
        </p:blipFill>
        <p:spPr>
          <a:xfrm rot="5400000" flipH="1" flipV="1">
            <a:off x="10779390" y="-10769911"/>
            <a:ext cx="8964767" cy="3052354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5FBD9C-1EB0-43B9-9229-E104F50F5EFA}"/>
              </a:ext>
            </a:extLst>
          </p:cNvPr>
          <p:cNvSpPr/>
          <p:nvPr/>
        </p:nvSpPr>
        <p:spPr bwMode="auto">
          <a:xfrm>
            <a:off x="-9490" y="-14088"/>
            <a:ext cx="40233600" cy="9052743"/>
          </a:xfrm>
          <a:prstGeom prst="rect">
            <a:avLst/>
          </a:prstGeom>
          <a:solidFill>
            <a:schemeClr val="bg1">
              <a:alpha val="8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1798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654BE-7FA5-4CFF-B744-C60AD3627E4F}"/>
              </a:ext>
            </a:extLst>
          </p:cNvPr>
          <p:cNvSpPr txBox="1"/>
          <p:nvPr/>
        </p:nvSpPr>
        <p:spPr>
          <a:xfrm>
            <a:off x="10434017" y="620058"/>
            <a:ext cx="1861920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ln w="57150">
                  <a:solidFill>
                    <a:srgbClr val="CDB87D"/>
                  </a:solidFill>
                </a:ln>
                <a:solidFill>
                  <a:srgbClr val="1C2957"/>
                </a:solidFill>
                <a:latin typeface="Bookman Old Style" panose="02050604050505020204" pitchFamily="18" charset="0"/>
              </a:rPr>
              <a:t>Weighted-Cost Stereo Vision </a:t>
            </a:r>
          </a:p>
          <a:p>
            <a:pPr algn="ctr"/>
            <a:r>
              <a:rPr lang="en-US" sz="8000" b="1" dirty="0">
                <a:ln w="57150">
                  <a:solidFill>
                    <a:srgbClr val="CDB87D"/>
                  </a:solidFill>
                </a:ln>
                <a:solidFill>
                  <a:srgbClr val="1C2957"/>
                </a:solidFill>
                <a:latin typeface="Bookman Old Style" panose="02050604050505020204" pitchFamily="18" charset="0"/>
              </a:rPr>
              <a:t>and its CUDA Implementation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61432A-ECED-474A-9404-4C28345F31F6}"/>
              </a:ext>
            </a:extLst>
          </p:cNvPr>
          <p:cNvGrpSpPr/>
          <p:nvPr/>
        </p:nvGrpSpPr>
        <p:grpSpPr>
          <a:xfrm>
            <a:off x="28793291" y="286852"/>
            <a:ext cx="10949427" cy="5817728"/>
            <a:chOff x="28142484" y="487921"/>
            <a:chExt cx="10949427" cy="5817728"/>
          </a:xfrm>
        </p:grpSpPr>
        <p:pic>
          <p:nvPicPr>
            <p:cNvPr id="14" name="Picture 1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7015CEC-D6EF-45F3-8C9F-9E36360BD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2484" y="487921"/>
              <a:ext cx="10949427" cy="320709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A352AAB-4015-456F-B5CE-FB9D9CA39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402413" y="3309415"/>
              <a:ext cx="10429568" cy="299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19EF5-15AD-4A7A-8FF6-A598F28FC0DA}"/>
              </a:ext>
            </a:extLst>
          </p:cNvPr>
          <p:cNvGrpSpPr/>
          <p:nvPr/>
        </p:nvGrpSpPr>
        <p:grpSpPr>
          <a:xfrm>
            <a:off x="20345400" y="26341415"/>
            <a:ext cx="19431000" cy="6092674"/>
            <a:chOff x="-1130584" y="12684053"/>
            <a:chExt cx="15818390" cy="6793962"/>
          </a:xfrm>
        </p:grpSpPr>
        <p:sp>
          <p:nvSpPr>
            <p:cNvPr id="37" name="Rectangle: Top Corners One Rounded and One Snipped 36">
              <a:extLst>
                <a:ext uri="{FF2B5EF4-FFF2-40B4-BE49-F238E27FC236}">
                  <a16:creationId xmlns:a16="http://schemas.microsoft.com/office/drawing/2014/main" id="{62F18F81-86E5-4FEF-A860-2944CB70CE6F}"/>
                </a:ext>
              </a:extLst>
            </p:cNvPr>
            <p:cNvSpPr/>
            <p:nvPr/>
          </p:nvSpPr>
          <p:spPr bwMode="auto">
            <a:xfrm>
              <a:off x="-1126863" y="12684053"/>
              <a:ext cx="7371047" cy="2544761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rgbClr val="1C2957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b="1" dirty="0">
                  <a:solidFill>
                    <a:schemeClr val="bg1"/>
                  </a:solidFill>
                </a:rPr>
                <a:t>Conclusions</a:t>
              </a:r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F8C7535C-85B2-4EC2-A7E7-F6E0F3669F66}"/>
                </a:ext>
              </a:extLst>
            </p:cNvPr>
            <p:cNvSpPr/>
            <p:nvPr/>
          </p:nvSpPr>
          <p:spPr bwMode="auto">
            <a:xfrm>
              <a:off x="-1130584" y="13847880"/>
              <a:ext cx="15818390" cy="5630135"/>
            </a:xfrm>
            <a:prstGeom prst="snip1Rect">
              <a:avLst>
                <a:gd name="adj" fmla="val 22261"/>
              </a:avLst>
            </a:prstGeom>
            <a:solidFill>
              <a:schemeClr val="bg1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0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CUDA Implementation is efficient: 94.65% SM busy</a:t>
              </a: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Weighted-Cost method decreases the error rate</a:t>
              </a: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Future work</a:t>
              </a: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Parameter Tuning</a:t>
              </a: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Optimization by using Shared Memory</a:t>
              </a: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1855680" y="3468708"/>
            <a:ext cx="16522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8575">
                  <a:solidFill>
                    <a:srgbClr val="CDB87D"/>
                  </a:solidFill>
                </a:ln>
                <a:solidFill>
                  <a:srgbClr val="1C2957"/>
                </a:solidFill>
                <a:latin typeface="Bookman Old Style" panose="02050604050505020204" pitchFamily="18" charset="0"/>
              </a:rPr>
              <a:t>Haihui Zhu, Evan Gretok, Alan George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03665B-24B3-429E-8C3F-04998A13D933}"/>
              </a:ext>
            </a:extLst>
          </p:cNvPr>
          <p:cNvGrpSpPr/>
          <p:nvPr/>
        </p:nvGrpSpPr>
        <p:grpSpPr>
          <a:xfrm>
            <a:off x="457200" y="4683557"/>
            <a:ext cx="19431000" cy="9375343"/>
            <a:chOff x="-964856" y="12684053"/>
            <a:chExt cx="8473352" cy="8290983"/>
          </a:xfrm>
        </p:grpSpPr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58A208EE-AF51-4F1E-A29F-E78895C5F875}"/>
                </a:ext>
              </a:extLst>
            </p:cNvPr>
            <p:cNvSpPr/>
            <p:nvPr/>
          </p:nvSpPr>
          <p:spPr bwMode="auto">
            <a:xfrm>
              <a:off x="-964855" y="12684053"/>
              <a:ext cx="7208977" cy="2269983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rgbClr val="1C2957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90277F48-D955-42BC-8128-30ADDAC23078}"/>
                </a:ext>
              </a:extLst>
            </p:cNvPr>
            <p:cNvSpPr/>
            <p:nvPr/>
          </p:nvSpPr>
          <p:spPr bwMode="auto">
            <a:xfrm>
              <a:off x="-964856" y="13663586"/>
              <a:ext cx="8473352" cy="7311450"/>
            </a:xfrm>
            <a:prstGeom prst="snip1Rect">
              <a:avLst>
                <a:gd name="adj" fmla="val 9629"/>
              </a:avLst>
            </a:prstGeom>
            <a:solidFill>
              <a:schemeClr val="bg1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0" indent="-514350" defTabSz="4179888">
                <a:buFont typeface="Wingdings" panose="05000000000000000000" pitchFamily="2" charset="2"/>
                <a:buChar char="§"/>
              </a:pPr>
              <a:r>
                <a:rPr lang="en-US" sz="5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Goals</a:t>
              </a:r>
            </a:p>
            <a:p>
              <a:pPr marL="1336675" lvl="1" indent="-481013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  <a:latin typeface="+mj-lt"/>
                </a:rPr>
                <a:t>Parallelization </a:t>
              </a:r>
              <a:r>
                <a:rPr lang="en-US" sz="4000" dirty="0">
                  <a:latin typeface="+mj-lt"/>
                </a:rPr>
                <a:t>of stereo-vision algorithms in CUDA</a:t>
              </a:r>
              <a:endParaRPr lang="en-US" sz="4000" dirty="0">
                <a:solidFill>
                  <a:srgbClr val="1C2957"/>
                </a:solidFill>
                <a:latin typeface="+mj-lt"/>
              </a:endParaRPr>
            </a:p>
            <a:p>
              <a:pPr marL="1336675" lvl="1" indent="-481013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  <a:latin typeface="+mj-lt"/>
                </a:rPr>
                <a:t>Research the algorithm performance</a:t>
              </a:r>
            </a:p>
            <a:p>
              <a:pPr marL="857250" indent="-514350" defTabSz="4179888">
                <a:buFont typeface="Wingdings" panose="05000000000000000000" pitchFamily="2" charset="2"/>
                <a:buChar char="§"/>
              </a:pPr>
              <a:r>
                <a:rPr lang="en-US" sz="5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Motivations</a:t>
              </a:r>
              <a:endParaRPr lang="en-US" sz="5000" b="1" dirty="0">
                <a:solidFill>
                  <a:srgbClr val="1C2957"/>
                </a:solidFill>
                <a:latin typeface="+mj-lt"/>
              </a:endParaRPr>
            </a:p>
            <a:p>
              <a:pPr marL="1336675" lvl="1" indent="-481013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  <a:latin typeface="+mj-lt"/>
                </a:rPr>
                <a:t>3D vision input is fundamental to many high-level applications</a:t>
              </a:r>
            </a:p>
            <a:p>
              <a:pPr marL="1816123" lvl="2" indent="-481013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</a:rPr>
                <a:t>Collision Avoidance</a:t>
              </a:r>
            </a:p>
            <a:p>
              <a:pPr marL="1816123" lvl="2" indent="-481013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</a:rPr>
                <a:t>Scene Understanding</a:t>
              </a:r>
              <a:endParaRPr lang="en-US" sz="4000" dirty="0">
                <a:solidFill>
                  <a:srgbClr val="1C2957"/>
                </a:solidFill>
                <a:latin typeface="+mj-lt"/>
              </a:endParaRPr>
            </a:p>
            <a:p>
              <a:pPr marL="1336675" lvl="1" indent="-481013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  <a:latin typeface="+mj-lt"/>
                </a:rPr>
                <a:t>Industry trend: Cheaper GPU devices</a:t>
              </a:r>
            </a:p>
            <a:p>
              <a:pPr marL="857250" indent="-514350" defTabSz="4179888">
                <a:buFont typeface="Wingdings" panose="05000000000000000000" pitchFamily="2" charset="2"/>
                <a:buChar char="§"/>
              </a:pPr>
              <a:r>
                <a:rPr lang="en-US" sz="50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Challenges</a:t>
              </a:r>
            </a:p>
            <a:p>
              <a:pPr marL="1336693" lvl="1" indent="-514350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  <a:latin typeface="+mj-lt"/>
                </a:rPr>
                <a:t>Pixel-level correspondence is sensitive to noise &amp; texture</a:t>
              </a:r>
            </a:p>
            <a:p>
              <a:pPr marL="1336675" lvl="1" indent="-481013" defTabSz="4179888">
                <a:buFont typeface="Wingdings" panose="05000000000000000000" pitchFamily="2" charset="2"/>
                <a:buChar char="§"/>
              </a:pPr>
              <a:r>
                <a:rPr lang="en-US" sz="4000" dirty="0">
                  <a:solidFill>
                    <a:srgbClr val="1C2957"/>
                  </a:solidFill>
                  <a:latin typeface="+mj-lt"/>
                </a:rPr>
                <a:t>Memory Bottleneck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-896315" y="124162"/>
            <a:ext cx="9155569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12300" b="1" dirty="0">
                <a:ln w="76200">
                  <a:solidFill>
                    <a:srgbClr val="CDB87D"/>
                  </a:solidFill>
                </a:ln>
                <a:solidFill>
                  <a:srgbClr val="1C2957"/>
                </a:solidFill>
                <a:latin typeface="Bookman Old Style" panose="02050604050505020204" pitchFamily="18" charset="0"/>
              </a:rPr>
              <a:t>SHREC</a:t>
            </a:r>
            <a:endParaRPr lang="en-US" sz="12300" b="1" dirty="0">
              <a:ln w="57150">
                <a:solidFill>
                  <a:srgbClr val="CDB87D"/>
                </a:solidFill>
              </a:ln>
              <a:solidFill>
                <a:srgbClr val="1C2957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87DAE5-1FF4-45DC-B6EF-020F98BC2C06}"/>
              </a:ext>
            </a:extLst>
          </p:cNvPr>
          <p:cNvGrpSpPr/>
          <p:nvPr/>
        </p:nvGrpSpPr>
        <p:grpSpPr>
          <a:xfrm>
            <a:off x="20345400" y="5244721"/>
            <a:ext cx="19431000" cy="20757064"/>
            <a:chOff x="-850619" y="12684053"/>
            <a:chExt cx="15625724" cy="16994849"/>
          </a:xfrm>
        </p:grpSpPr>
        <p:sp>
          <p:nvSpPr>
            <p:cNvPr id="31" name="Rectangle: Top Corners One Rounded and One Snipped 30">
              <a:extLst>
                <a:ext uri="{FF2B5EF4-FFF2-40B4-BE49-F238E27FC236}">
                  <a16:creationId xmlns:a16="http://schemas.microsoft.com/office/drawing/2014/main" id="{33655AD1-81A9-4E8B-B87B-8CC8514F85A5}"/>
                </a:ext>
              </a:extLst>
            </p:cNvPr>
            <p:cNvSpPr/>
            <p:nvPr/>
          </p:nvSpPr>
          <p:spPr bwMode="auto">
            <a:xfrm>
              <a:off x="-850618" y="12684053"/>
              <a:ext cx="7092292" cy="2544761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rgbClr val="1C2957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b="1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9998AD23-AED9-418F-B331-C3958AE878F7}"/>
                </a:ext>
              </a:extLst>
            </p:cNvPr>
            <p:cNvSpPr/>
            <p:nvPr/>
          </p:nvSpPr>
          <p:spPr bwMode="auto">
            <a:xfrm>
              <a:off x="-850619" y="13646003"/>
              <a:ext cx="15625724" cy="16032899"/>
            </a:xfrm>
            <a:prstGeom prst="snip1Rect">
              <a:avLst>
                <a:gd name="adj" fmla="val 7436"/>
              </a:avLst>
            </a:prstGeom>
            <a:solidFill>
              <a:schemeClr val="bg1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0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Performance Benchmark</a:t>
              </a: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GPU Utilization</a:t>
              </a: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CUDA Kernel Time Cost</a:t>
              </a: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27105" lvl="1" defTabSz="4179888"/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1336693" lvl="1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Graphic Card</a:t>
              </a:r>
            </a:p>
            <a:p>
              <a:pPr marL="347662" defTabSz="4179888"/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347662" defTabSz="4179888"/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347662" defTabSz="4179888"/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347662" defTabSz="4179888"/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919162" indent="-571500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KITTI Benchmark</a:t>
              </a:r>
            </a:p>
            <a:p>
              <a:pPr marL="347662" defTabSz="4179888"/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347662" defTabSz="4179888"/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8BEEEF-7EDD-42B7-95D2-258931E5B5FC}"/>
              </a:ext>
            </a:extLst>
          </p:cNvPr>
          <p:cNvGrpSpPr/>
          <p:nvPr/>
        </p:nvGrpSpPr>
        <p:grpSpPr>
          <a:xfrm>
            <a:off x="457200" y="14609307"/>
            <a:ext cx="19430999" cy="17824781"/>
            <a:chOff x="-869137" y="12684053"/>
            <a:chExt cx="8731319" cy="8280639"/>
          </a:xfrm>
        </p:grpSpPr>
        <p:sp>
          <p:nvSpPr>
            <p:cNvPr id="34" name="Rectangle: Top Corners One Rounded and One Snipped 33">
              <a:extLst>
                <a:ext uri="{FF2B5EF4-FFF2-40B4-BE49-F238E27FC236}">
                  <a16:creationId xmlns:a16="http://schemas.microsoft.com/office/drawing/2014/main" id="{1A423151-E190-4011-AE89-2E7C0D5B57B6}"/>
                </a:ext>
              </a:extLst>
            </p:cNvPr>
            <p:cNvSpPr/>
            <p:nvPr/>
          </p:nvSpPr>
          <p:spPr bwMode="auto">
            <a:xfrm>
              <a:off x="-869137" y="12684053"/>
              <a:ext cx="7133708" cy="1452572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rgbClr val="1C2957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b="1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12A6AA32-AA13-40BD-840C-D6922F21AA59}"/>
                </a:ext>
              </a:extLst>
            </p:cNvPr>
            <p:cNvSpPr/>
            <p:nvPr/>
          </p:nvSpPr>
          <p:spPr bwMode="auto">
            <a:xfrm>
              <a:off x="-869137" y="13237121"/>
              <a:ext cx="8731319" cy="7727571"/>
            </a:xfrm>
            <a:prstGeom prst="snip1Rect">
              <a:avLst>
                <a:gd name="adj" fmla="val 5007"/>
              </a:avLst>
            </a:prstGeom>
            <a:solidFill>
              <a:schemeClr val="bg1"/>
            </a:solidFill>
            <a:ln w="127000" cap="flat" cmpd="sng" algn="ctr">
              <a:solidFill>
                <a:srgbClr val="DACE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0" indent="-509588" defTabSz="4179888">
                <a:buFont typeface="Wingdings" panose="05000000000000000000" pitchFamily="2" charset="2"/>
                <a:buChar char="§"/>
              </a:pPr>
              <a:r>
                <a: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Algorithm Workflow</a:t>
              </a: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857250" indent="-509588" defTabSz="4179888">
                <a:buFont typeface="Wingdings" panose="05000000000000000000" pitchFamily="2" charset="2"/>
                <a:buChar char="§"/>
              </a:pPr>
              <a:endPara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  <a:p>
              <a:pPr marL="347662" defTabSz="4179888"/>
              <a:endParaRPr lang="en-US" sz="2800" dirty="0">
                <a:solidFill>
                  <a:srgbClr val="1C2957"/>
                </a:solidFill>
                <a:latin typeface="Bookman Old Style" panose="02050604050505020204" pitchFamily="18" charset="0"/>
              </a:endParaRPr>
            </a:p>
            <a:p>
              <a:pPr marL="1336675" lvl="1" indent="-481013" defTabSz="4179888">
                <a:buFont typeface="Wingdings" panose="05000000000000000000" pitchFamily="2" charset="2"/>
                <a:buChar char="§"/>
              </a:pPr>
              <a:endParaRPr lang="en-US" sz="2800" dirty="0">
                <a:solidFill>
                  <a:srgbClr val="1C2957"/>
                </a:solidFill>
                <a:latin typeface="Bookman Old Style" panose="02050604050505020204" pitchFamily="18" charset="0"/>
              </a:endParaRPr>
            </a:p>
            <a:p>
              <a:pPr marL="1336675" lvl="1" indent="-481013" defTabSz="4179888">
                <a:buFont typeface="Wingdings" panose="05000000000000000000" pitchFamily="2" charset="2"/>
                <a:buChar char="§"/>
              </a:pPr>
              <a:endParaRPr lang="en-US" sz="2800" dirty="0">
                <a:solidFill>
                  <a:srgbClr val="1C2957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1193804" y="730424"/>
            <a:ext cx="9138615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23900" b="1" dirty="0">
                <a:ln w="76200">
                  <a:solidFill>
                    <a:srgbClr val="CDB87D"/>
                  </a:solidFill>
                </a:ln>
                <a:solidFill>
                  <a:srgbClr val="1C2957"/>
                </a:solidFill>
                <a:latin typeface="Bookman Old Style" panose="02050604050505020204" pitchFamily="18" charset="0"/>
              </a:rPr>
              <a:t>SURG</a:t>
            </a:r>
            <a:endParaRPr lang="en-US" sz="23900" b="1" dirty="0">
              <a:ln w="57150">
                <a:solidFill>
                  <a:srgbClr val="CDB87D"/>
                </a:solidFill>
              </a:ln>
              <a:solidFill>
                <a:srgbClr val="1C2957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-169937" y="3805038"/>
            <a:ext cx="1186609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sz="3200" b="1" dirty="0">
                <a:ln w="25400">
                  <a:solidFill>
                    <a:srgbClr val="CDB87D"/>
                  </a:solidFill>
                </a:ln>
                <a:solidFill>
                  <a:srgbClr val="1C2957"/>
                </a:solidFill>
                <a:latin typeface="Bookman Old Style" panose="02050604050505020204" pitchFamily="18" charset="0"/>
              </a:rPr>
              <a:t>SUMMER UNDERGRADUATE RESEARCH GROUP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44350" y="114486"/>
            <a:ext cx="4890103" cy="13234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n-US" b="1" dirty="0" err="1">
                <a:ln w="76200">
                  <a:noFill/>
                </a:ln>
                <a:solidFill>
                  <a:srgbClr val="00B0F0"/>
                </a:solidFill>
                <a:latin typeface="Bookman Old Style" panose="02050604050505020204" pitchFamily="18" charset="0"/>
              </a:rPr>
              <a:t>PaP</a:t>
            </a:r>
            <a:endParaRPr lang="en-US" b="1" dirty="0">
              <a:ln w="76200">
                <a:noFill/>
              </a:ln>
              <a:solidFill>
                <a:srgbClr val="CC66FF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19F01-04BC-4F30-9B61-691F005EA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99961" y="17232516"/>
            <a:ext cx="4412290" cy="3522202"/>
          </a:xfrm>
          <a:prstGeom prst="rect">
            <a:avLst/>
          </a:prstGeom>
        </p:spPr>
      </p:pic>
      <p:pic>
        <p:nvPicPr>
          <p:cNvPr id="7" name="Picture 6" descr="A picture containing photo, object, wall&#10;&#10;Description automatically generated">
            <a:extLst>
              <a:ext uri="{FF2B5EF4-FFF2-40B4-BE49-F238E27FC236}">
                <a16:creationId xmlns:a16="http://schemas.microsoft.com/office/drawing/2014/main" id="{3962C1B1-29F0-4A94-B7AC-A66AAE440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92" y="17255170"/>
            <a:ext cx="4412290" cy="35222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89BE6-920B-4BFA-867E-7B8F90713089}"/>
              </a:ext>
            </a:extLst>
          </p:cNvPr>
          <p:cNvSpPr txBox="1"/>
          <p:nvPr/>
        </p:nvSpPr>
        <p:spPr>
          <a:xfrm>
            <a:off x="31203986" y="20802604"/>
            <a:ext cx="1752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DE9DF8-C7DC-4BB1-92FF-B69910852664}"/>
              </a:ext>
            </a:extLst>
          </p:cNvPr>
          <p:cNvSpPr txBox="1"/>
          <p:nvPr/>
        </p:nvSpPr>
        <p:spPr>
          <a:xfrm>
            <a:off x="36291479" y="20802604"/>
            <a:ext cx="290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Error: 9.67%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2DB460C-7CA2-4892-990C-247FC4E59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99961" y="21682442"/>
            <a:ext cx="4412290" cy="35222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0D08D69-3AAC-4959-97F3-71A0F973D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00692" y="21682419"/>
            <a:ext cx="4412290" cy="35222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D2C63A8-5686-417E-A092-FC7CCE5A8F8E}"/>
              </a:ext>
            </a:extLst>
          </p:cNvPr>
          <p:cNvSpPr txBox="1"/>
          <p:nvPr/>
        </p:nvSpPr>
        <p:spPr>
          <a:xfrm>
            <a:off x="30834990" y="25250570"/>
            <a:ext cx="142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Teddy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3BA0B9-4A19-4190-AF27-DB8AC2E768A8}"/>
              </a:ext>
            </a:extLst>
          </p:cNvPr>
          <p:cNvSpPr txBox="1"/>
          <p:nvPr/>
        </p:nvSpPr>
        <p:spPr>
          <a:xfrm>
            <a:off x="36373605" y="25254497"/>
            <a:ext cx="340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Error: 6.98%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478D0-9D50-4FB1-A92A-775D43655A94}"/>
              </a:ext>
            </a:extLst>
          </p:cNvPr>
          <p:cNvSpPr txBox="1"/>
          <p:nvPr/>
        </p:nvSpPr>
        <p:spPr>
          <a:xfrm>
            <a:off x="19214123" y="15884769"/>
            <a:ext cx="914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DCADF1-2FDE-45D1-95BC-788F92115571}"/>
              </a:ext>
            </a:extLst>
          </p:cNvPr>
          <p:cNvSpPr txBox="1"/>
          <p:nvPr/>
        </p:nvSpPr>
        <p:spPr>
          <a:xfrm>
            <a:off x="30140758" y="16592655"/>
            <a:ext cx="2816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Ground Truth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4FE823-AEF6-40CA-9DD2-30BB546CAC72}"/>
              </a:ext>
            </a:extLst>
          </p:cNvPr>
          <p:cNvSpPr txBox="1"/>
          <p:nvPr/>
        </p:nvSpPr>
        <p:spPr>
          <a:xfrm>
            <a:off x="35867923" y="16608397"/>
            <a:ext cx="2816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Disparity Map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E41C63E-3284-4CBC-A5CB-0E9D679A28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6267" r="5876" b="15099"/>
          <a:stretch/>
        </p:blipFill>
        <p:spPr>
          <a:xfrm>
            <a:off x="20706272" y="21730191"/>
            <a:ext cx="7871512" cy="23677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F16E8C-DED6-4274-B963-2564F28E3E14}"/>
              </a:ext>
            </a:extLst>
          </p:cNvPr>
          <p:cNvSpPr txBox="1"/>
          <p:nvPr/>
        </p:nvSpPr>
        <p:spPr>
          <a:xfrm>
            <a:off x="23502032" y="24107768"/>
            <a:ext cx="337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Error: 27.18%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61D85-0936-4BE8-AFD8-485904C66C79}"/>
              </a:ext>
            </a:extLst>
          </p:cNvPr>
          <p:cNvSpPr txBox="1"/>
          <p:nvPr/>
        </p:nvSpPr>
        <p:spPr>
          <a:xfrm>
            <a:off x="28781033" y="15712417"/>
            <a:ext cx="10890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9162" indent="-571500" defTabSz="4179888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Middlebury Dataset Evaluation</a:t>
            </a: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4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endParaRPr lang="en-US" sz="4000" dirty="0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B47EC2C-ED61-43BC-B8DE-AA04F4069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20631"/>
              </p:ext>
            </p:extLst>
          </p:nvPr>
        </p:nvGraphicFramePr>
        <p:xfrm>
          <a:off x="21034104" y="8549747"/>
          <a:ext cx="18166314" cy="1402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55438">
                  <a:extLst>
                    <a:ext uri="{9D8B030D-6E8A-4147-A177-3AD203B41FA5}">
                      <a16:colId xmlns:a16="http://schemas.microsoft.com/office/drawing/2014/main" val="1984288594"/>
                    </a:ext>
                  </a:extLst>
                </a:gridCol>
                <a:gridCol w="6055438">
                  <a:extLst>
                    <a:ext uri="{9D8B030D-6E8A-4147-A177-3AD203B41FA5}">
                      <a16:colId xmlns:a16="http://schemas.microsoft.com/office/drawing/2014/main" val="3342319408"/>
                    </a:ext>
                  </a:extLst>
                </a:gridCol>
                <a:gridCol w="6055438">
                  <a:extLst>
                    <a:ext uri="{9D8B030D-6E8A-4147-A177-3AD203B41FA5}">
                      <a16:colId xmlns:a16="http://schemas.microsoft.com/office/drawing/2014/main" val="4140936620"/>
                    </a:ext>
                  </a:extLst>
                </a:gridCol>
              </a:tblGrid>
              <a:tr h="48899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SM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Warp Occupancy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Active Warp per 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99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94.65%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91.75%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58.72 (max = 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9420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95925B1A-012E-45D1-A4A9-EB0CDE4B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25631"/>
              </p:ext>
            </p:extLst>
          </p:nvPr>
        </p:nvGraphicFramePr>
        <p:xfrm>
          <a:off x="21034104" y="10941887"/>
          <a:ext cx="18166317" cy="1402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55439">
                  <a:extLst>
                    <a:ext uri="{9D8B030D-6E8A-4147-A177-3AD203B41FA5}">
                      <a16:colId xmlns:a16="http://schemas.microsoft.com/office/drawing/2014/main" val="1984288594"/>
                    </a:ext>
                  </a:extLst>
                </a:gridCol>
                <a:gridCol w="6055439">
                  <a:extLst>
                    <a:ext uri="{9D8B030D-6E8A-4147-A177-3AD203B41FA5}">
                      <a16:colId xmlns:a16="http://schemas.microsoft.com/office/drawing/2014/main" val="3342319408"/>
                    </a:ext>
                  </a:extLst>
                </a:gridCol>
                <a:gridCol w="6055439">
                  <a:extLst>
                    <a:ext uri="{9D8B030D-6E8A-4147-A177-3AD203B41FA5}">
                      <a16:colId xmlns:a16="http://schemas.microsoft.com/office/drawing/2014/main" val="4140936620"/>
                    </a:ext>
                  </a:extLst>
                </a:gridCol>
              </a:tblGrid>
              <a:tr h="380608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Weighted Cost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Cost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Census Transform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99821"/>
                  </a:ext>
                </a:extLst>
              </a:tr>
              <a:tr h="48899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99.22%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89420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8FAEEF0-2892-4E2F-B325-97D313CA5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92330"/>
              </p:ext>
            </p:extLst>
          </p:nvPr>
        </p:nvGraphicFramePr>
        <p:xfrm>
          <a:off x="21034104" y="13624508"/>
          <a:ext cx="12146194" cy="1402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73097">
                  <a:extLst>
                    <a:ext uri="{9D8B030D-6E8A-4147-A177-3AD203B41FA5}">
                      <a16:colId xmlns:a16="http://schemas.microsoft.com/office/drawing/2014/main" val="926996000"/>
                    </a:ext>
                  </a:extLst>
                </a:gridCol>
                <a:gridCol w="6073097">
                  <a:extLst>
                    <a:ext uri="{9D8B030D-6E8A-4147-A177-3AD203B41FA5}">
                      <a16:colId xmlns:a16="http://schemas.microsoft.com/office/drawing/2014/main" val="2367287543"/>
                    </a:ext>
                  </a:extLst>
                </a:gridCol>
              </a:tblGrid>
              <a:tr h="38060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GeForce 940MX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Tesla P100-PCIE-16GB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54534"/>
                  </a:ext>
                </a:extLst>
              </a:tr>
              <a:tr h="48899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1820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157.10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19353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12315F3C-79B4-4102-9C05-104A80337A6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" r="7630" b="14973"/>
          <a:stretch/>
        </p:blipFill>
        <p:spPr>
          <a:xfrm>
            <a:off x="20875197" y="17052231"/>
            <a:ext cx="7666011" cy="269032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D5B7E93-6764-47F0-B6BC-DAC33809BA09}"/>
              </a:ext>
            </a:extLst>
          </p:cNvPr>
          <p:cNvSpPr txBox="1"/>
          <p:nvPr/>
        </p:nvSpPr>
        <p:spPr>
          <a:xfrm>
            <a:off x="23495817" y="19762093"/>
            <a:ext cx="273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Ground Truth</a:t>
            </a:r>
          </a:p>
        </p:txBody>
      </p:sp>
      <p:pic>
        <p:nvPicPr>
          <p:cNvPr id="52" name="Picture 5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E44ABB-F02B-4B38-B3D6-9C4B6B99C5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41" y="17321440"/>
            <a:ext cx="6921956" cy="142809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CEE61E-595E-462F-9A16-8BA83A1C6E0C}"/>
                  </a:ext>
                </a:extLst>
              </p:cNvPr>
              <p:cNvSpPr txBox="1"/>
              <p:nvPr/>
            </p:nvSpPr>
            <p:spPr>
              <a:xfrm>
                <a:off x="8389662" y="16253440"/>
                <a:ext cx="10566125" cy="1215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Weighted Cost</a:t>
                </a:r>
              </a:p>
              <a:p>
                <a:pPr marL="347662" defTabSz="4179888"/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347662" defTabSz="4179888"/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347662" defTabSz="4179888"/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347662" defTabSz="4179888"/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where</a:t>
                </a:r>
              </a:p>
              <a:p>
                <a:pPr marL="347662" defTabSz="4179888"/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347662" defTabSz="4179888"/>
                <a:endParaRPr lang="en-US" sz="40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347662" defTabSz="4179888"/>
                <a:endParaRPr lang="en-US" sz="3600" b="1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7662" defTabSz="4179888"/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sz="3600" b="1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: </a:t>
                </a:r>
                <a:r>
                  <a:rPr lang="en-US" sz="3600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neighbor pixels of </a:t>
                </a:r>
                <a:r>
                  <a:rPr lang="en-US" sz="3600" i="1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p</a:t>
                </a:r>
              </a:p>
              <a:p>
                <a:pPr marL="347662" defTabSz="4179888"/>
                <a:r>
                  <a:rPr lang="en-US" sz="3600" b="1" dirty="0">
                    <a:solidFill>
                      <a:schemeClr val="accent1">
                        <a:lumMod val="50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3600" i="1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: </a:t>
                </a:r>
                <a:r>
                  <a:rPr lang="en-US" sz="3600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Hamming distance</a:t>
                </a:r>
              </a:p>
              <a:p>
                <a:pPr marL="347662" defTabSz="4179888"/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  <a:p>
                <a:pPr marL="857250" indent="-509588" defTabSz="4179888">
                  <a:buFont typeface="Wingdings" panose="05000000000000000000" pitchFamily="2" charset="2"/>
                  <a:buChar char="§"/>
                </a:pPr>
                <a:r>
                  <a:rPr lang="en-US" sz="4000" b="1" dirty="0">
                    <a:solidFill>
                      <a:schemeClr val="accent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CUDA Architecture</a:t>
                </a:r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CEE61E-595E-462F-9A16-8BA83A1C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62" y="16253440"/>
                <a:ext cx="10566125" cy="12157174"/>
              </a:xfrm>
              <a:prstGeom prst="rect">
                <a:avLst/>
              </a:prstGeom>
              <a:blipFill>
                <a:blip r:embed="rId12"/>
                <a:stretch>
                  <a:fillRect t="-902" b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434EE3-D98F-446F-9A51-5120D9672A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73" y="17228478"/>
            <a:ext cx="10984364" cy="397824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B106C37B-416C-4F30-8BC0-B7C78444F0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2014" y="21946879"/>
            <a:ext cx="9511882" cy="160945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41DE9DD8-6723-4ADE-9760-CE156FB718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348" y="23968311"/>
            <a:ext cx="9146222" cy="1471970"/>
          </a:xfrm>
          <a:prstGeom prst="rect">
            <a:avLst/>
          </a:prstGeom>
        </p:spPr>
      </p:pic>
      <p:pic>
        <p:nvPicPr>
          <p:cNvPr id="109" name="Picture 10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D6D1DF-9017-4D43-BCE3-ED204B3959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73" y="28288548"/>
            <a:ext cx="7297382" cy="3593576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61E3561-E628-446D-B3FF-7AA2E987A00B}"/>
              </a:ext>
            </a:extLst>
          </p:cNvPr>
          <p:cNvSpPr txBox="1"/>
          <p:nvPr/>
        </p:nvSpPr>
        <p:spPr>
          <a:xfrm>
            <a:off x="16202491" y="29145078"/>
            <a:ext cx="3011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Each thread finds the disparity value for one pixel</a:t>
            </a:r>
          </a:p>
        </p:txBody>
      </p:sp>
    </p:spTree>
    <p:extLst>
      <p:ext uri="{BB962C8B-B14F-4D97-AF65-F5344CB8AC3E}">
        <p14:creationId xmlns:p14="http://schemas.microsoft.com/office/powerpoint/2010/main" val="435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50000"/>
              </a:schemeClr>
            </a:gs>
          </a:gsLst>
          <a:lin ang="27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4179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60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98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19633</TotalTime>
  <Words>193</Words>
  <Application>Microsoft Office PowerPoint</Application>
  <PresentationFormat>Custom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Cambria Math</vt:lpstr>
      <vt:lpstr>Wingdings</vt:lpstr>
      <vt:lpstr>Default Design</vt:lpstr>
      <vt:lpstr>PowerPoint Presentation</vt:lpstr>
    </vt:vector>
  </TitlesOfParts>
  <Company>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Grzegorz Cieslewski</dc:creator>
  <cp:lastModifiedBy>Zhu, Haihui</cp:lastModifiedBy>
  <cp:revision>1069</cp:revision>
  <dcterms:created xsi:type="dcterms:W3CDTF">2009-11-30T15:17:57Z</dcterms:created>
  <dcterms:modified xsi:type="dcterms:W3CDTF">2019-08-01T22:07:52Z</dcterms:modified>
</cp:coreProperties>
</file>