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6" r:id="rId2"/>
    <p:sldId id="257" r:id="rId3"/>
    <p:sldId id="259" r:id="rId4"/>
    <p:sldId id="261" r:id="rId5"/>
    <p:sldId id="260" r:id="rId6"/>
    <p:sldId id="262" r:id="rId7"/>
    <p:sldId id="263" r:id="rId8"/>
    <p:sldId id="264" r:id="rId9"/>
    <p:sldId id="265" r:id="rId10"/>
    <p:sldId id="266" r:id="rId11"/>
    <p:sldId id="258" r:id="rId1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3CB3C2ED-B054-460D-881E-4448A95EF87E}">
          <p14:sldIdLst>
            <p14:sldId id="256"/>
            <p14:sldId id="257"/>
          </p14:sldIdLst>
        </p14:section>
        <p14:section name="Sección sin título" id="{4E6FC86B-26B9-43D2-BC20-EB20833CC595}">
          <p14:sldIdLst>
            <p14:sldId id="259"/>
            <p14:sldId id="261"/>
            <p14:sldId id="260"/>
            <p14:sldId id="262"/>
            <p14:sldId id="263"/>
            <p14:sldId id="264"/>
            <p14:sldId id="265"/>
            <p14:sldId id="266"/>
            <p14:sldId id="25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5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CAF183-3508-4526-B2D7-C6DC254D4507}" type="datetimeFigureOut">
              <a:rPr lang="es-CO" smtClean="0"/>
              <a:t>20/04/2022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CA43CA-CE49-4DAA-9A49-88B7ED3935B2}" type="slidenum">
              <a:rPr lang="es-CO" smtClean="0"/>
              <a:t>‹Nº›</a:t>
            </a:fld>
            <a:endParaRPr lang="es-CO"/>
          </a:p>
        </p:txBody>
      </p:sp>
    </p:spTree>
    <p:extLst>
      <p:ext uri="{BB962C8B-B14F-4D97-AF65-F5344CB8AC3E}">
        <p14:creationId xmlns:p14="http://schemas.microsoft.com/office/powerpoint/2010/main" val="919679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389262-9D43-40AC-85B7-3A4C7F95D4E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7C05A0C-FC78-45C1-86AF-2A893CE217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1C4A2EDA-5620-48BD-B4DA-222A0223CE12}"/>
              </a:ext>
            </a:extLst>
          </p:cNvPr>
          <p:cNvSpPr>
            <a:spLocks noGrp="1"/>
          </p:cNvSpPr>
          <p:nvPr>
            <p:ph type="dt" sz="half" idx="10"/>
          </p:nvPr>
        </p:nvSpPr>
        <p:spPr/>
        <p:txBody>
          <a:bodyPr/>
          <a:lstStyle/>
          <a:p>
            <a:fld id="{C9C42BC4-8E95-4FD8-9285-161230C20CB4}" type="datetime1">
              <a:rPr lang="es-CO" smtClean="0"/>
              <a:t>20/04/2022</a:t>
            </a:fld>
            <a:endParaRPr lang="es-CO"/>
          </a:p>
        </p:txBody>
      </p:sp>
      <p:sp>
        <p:nvSpPr>
          <p:cNvPr id="5" name="Marcador de pie de página 4">
            <a:extLst>
              <a:ext uri="{FF2B5EF4-FFF2-40B4-BE49-F238E27FC236}">
                <a16:creationId xmlns:a16="http://schemas.microsoft.com/office/drawing/2014/main" id="{76D36DFE-2179-49A5-90EA-01680F1EE228}"/>
              </a:ext>
            </a:extLst>
          </p:cNvPr>
          <p:cNvSpPr>
            <a:spLocks noGrp="1"/>
          </p:cNvSpPr>
          <p:nvPr>
            <p:ph type="ftr" sz="quarter" idx="11"/>
          </p:nvPr>
        </p:nvSpPr>
        <p:spPr/>
        <p:txBody>
          <a:bodyPr/>
          <a:lstStyle/>
          <a:p>
            <a:r>
              <a:rPr lang="es-MX"/>
              <a:t>Introducción a la Programación - Ciclo I</a:t>
            </a:r>
            <a:endParaRPr lang="es-CO"/>
          </a:p>
        </p:txBody>
      </p:sp>
      <p:sp>
        <p:nvSpPr>
          <p:cNvPr id="6" name="Marcador de número de diapositiva 5">
            <a:extLst>
              <a:ext uri="{FF2B5EF4-FFF2-40B4-BE49-F238E27FC236}">
                <a16:creationId xmlns:a16="http://schemas.microsoft.com/office/drawing/2014/main" id="{477344B3-0C72-4EA4-843F-AB40E17C88C3}"/>
              </a:ext>
            </a:extLst>
          </p:cNvPr>
          <p:cNvSpPr>
            <a:spLocks noGrp="1"/>
          </p:cNvSpPr>
          <p:nvPr>
            <p:ph type="sldNum" sz="quarter" idx="12"/>
          </p:nvPr>
        </p:nvSpPr>
        <p:spPr/>
        <p:txBody>
          <a:bodyPr/>
          <a:lstStyle/>
          <a:p>
            <a:fld id="{841B1CA1-178A-4EC3-82AB-D487A02C010C}" type="slidenum">
              <a:rPr lang="es-CO" smtClean="0"/>
              <a:t>‹Nº›</a:t>
            </a:fld>
            <a:endParaRPr lang="es-CO"/>
          </a:p>
        </p:txBody>
      </p:sp>
    </p:spTree>
    <p:extLst>
      <p:ext uri="{BB962C8B-B14F-4D97-AF65-F5344CB8AC3E}">
        <p14:creationId xmlns:p14="http://schemas.microsoft.com/office/powerpoint/2010/main" val="1392944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F3C726-C21B-4245-801B-92AC3DF8416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310FE86-72AF-474B-96CC-1B317143B8A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BEC6765-FDF5-4E30-80F6-AB332D53037A}"/>
              </a:ext>
            </a:extLst>
          </p:cNvPr>
          <p:cNvSpPr>
            <a:spLocks noGrp="1"/>
          </p:cNvSpPr>
          <p:nvPr>
            <p:ph type="dt" sz="half" idx="10"/>
          </p:nvPr>
        </p:nvSpPr>
        <p:spPr/>
        <p:txBody>
          <a:bodyPr/>
          <a:lstStyle/>
          <a:p>
            <a:fld id="{483B2834-0252-4FA9-BD57-BF79AC2CB05A}" type="datetime1">
              <a:rPr lang="es-CO" smtClean="0"/>
              <a:t>20/04/2022</a:t>
            </a:fld>
            <a:endParaRPr lang="es-CO"/>
          </a:p>
        </p:txBody>
      </p:sp>
      <p:sp>
        <p:nvSpPr>
          <p:cNvPr id="5" name="Marcador de pie de página 4">
            <a:extLst>
              <a:ext uri="{FF2B5EF4-FFF2-40B4-BE49-F238E27FC236}">
                <a16:creationId xmlns:a16="http://schemas.microsoft.com/office/drawing/2014/main" id="{B07D8BF3-6925-4B72-8E6A-6F00C3F0C309}"/>
              </a:ext>
            </a:extLst>
          </p:cNvPr>
          <p:cNvSpPr>
            <a:spLocks noGrp="1"/>
          </p:cNvSpPr>
          <p:nvPr>
            <p:ph type="ftr" sz="quarter" idx="11"/>
          </p:nvPr>
        </p:nvSpPr>
        <p:spPr/>
        <p:txBody>
          <a:bodyPr/>
          <a:lstStyle/>
          <a:p>
            <a:r>
              <a:rPr lang="es-MX"/>
              <a:t>Introducción a la Programación - Ciclo I</a:t>
            </a:r>
            <a:endParaRPr lang="es-CO"/>
          </a:p>
        </p:txBody>
      </p:sp>
      <p:sp>
        <p:nvSpPr>
          <p:cNvPr id="6" name="Marcador de número de diapositiva 5">
            <a:extLst>
              <a:ext uri="{FF2B5EF4-FFF2-40B4-BE49-F238E27FC236}">
                <a16:creationId xmlns:a16="http://schemas.microsoft.com/office/drawing/2014/main" id="{E46DE387-312F-4924-9396-EAA0ED8906A2}"/>
              </a:ext>
            </a:extLst>
          </p:cNvPr>
          <p:cNvSpPr>
            <a:spLocks noGrp="1"/>
          </p:cNvSpPr>
          <p:nvPr>
            <p:ph type="sldNum" sz="quarter" idx="12"/>
          </p:nvPr>
        </p:nvSpPr>
        <p:spPr/>
        <p:txBody>
          <a:bodyPr/>
          <a:lstStyle/>
          <a:p>
            <a:fld id="{841B1CA1-178A-4EC3-82AB-D487A02C010C}" type="slidenum">
              <a:rPr lang="es-CO" smtClean="0"/>
              <a:t>‹Nº›</a:t>
            </a:fld>
            <a:endParaRPr lang="es-CO"/>
          </a:p>
        </p:txBody>
      </p:sp>
    </p:spTree>
    <p:extLst>
      <p:ext uri="{BB962C8B-B14F-4D97-AF65-F5344CB8AC3E}">
        <p14:creationId xmlns:p14="http://schemas.microsoft.com/office/powerpoint/2010/main" val="2349991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9640587-4918-43A7-B2FE-D098990314F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0A1DB2F3-A552-4E74-ADB1-25469F9CFF5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14B894A8-539C-424A-9AA4-32D8DA2D58B3}"/>
              </a:ext>
            </a:extLst>
          </p:cNvPr>
          <p:cNvSpPr>
            <a:spLocks noGrp="1"/>
          </p:cNvSpPr>
          <p:nvPr>
            <p:ph type="dt" sz="half" idx="10"/>
          </p:nvPr>
        </p:nvSpPr>
        <p:spPr/>
        <p:txBody>
          <a:bodyPr/>
          <a:lstStyle/>
          <a:p>
            <a:fld id="{1565CCB4-C37F-42F5-ADAE-813E20271869}" type="datetime1">
              <a:rPr lang="es-CO" smtClean="0"/>
              <a:t>20/04/2022</a:t>
            </a:fld>
            <a:endParaRPr lang="es-CO"/>
          </a:p>
        </p:txBody>
      </p:sp>
      <p:sp>
        <p:nvSpPr>
          <p:cNvPr id="5" name="Marcador de pie de página 4">
            <a:extLst>
              <a:ext uri="{FF2B5EF4-FFF2-40B4-BE49-F238E27FC236}">
                <a16:creationId xmlns:a16="http://schemas.microsoft.com/office/drawing/2014/main" id="{F0019298-CA0F-4C3D-B817-858CE9ED6684}"/>
              </a:ext>
            </a:extLst>
          </p:cNvPr>
          <p:cNvSpPr>
            <a:spLocks noGrp="1"/>
          </p:cNvSpPr>
          <p:nvPr>
            <p:ph type="ftr" sz="quarter" idx="11"/>
          </p:nvPr>
        </p:nvSpPr>
        <p:spPr/>
        <p:txBody>
          <a:bodyPr/>
          <a:lstStyle/>
          <a:p>
            <a:r>
              <a:rPr lang="es-MX"/>
              <a:t>Introducción a la Programación - Ciclo I</a:t>
            </a:r>
            <a:endParaRPr lang="es-CO"/>
          </a:p>
        </p:txBody>
      </p:sp>
      <p:sp>
        <p:nvSpPr>
          <p:cNvPr id="6" name="Marcador de número de diapositiva 5">
            <a:extLst>
              <a:ext uri="{FF2B5EF4-FFF2-40B4-BE49-F238E27FC236}">
                <a16:creationId xmlns:a16="http://schemas.microsoft.com/office/drawing/2014/main" id="{DF81B275-2E6E-46CB-9B35-FA8D75444536}"/>
              </a:ext>
            </a:extLst>
          </p:cNvPr>
          <p:cNvSpPr>
            <a:spLocks noGrp="1"/>
          </p:cNvSpPr>
          <p:nvPr>
            <p:ph type="sldNum" sz="quarter" idx="12"/>
          </p:nvPr>
        </p:nvSpPr>
        <p:spPr/>
        <p:txBody>
          <a:bodyPr/>
          <a:lstStyle/>
          <a:p>
            <a:fld id="{841B1CA1-178A-4EC3-82AB-D487A02C010C}" type="slidenum">
              <a:rPr lang="es-CO" smtClean="0"/>
              <a:t>‹Nº›</a:t>
            </a:fld>
            <a:endParaRPr lang="es-CO"/>
          </a:p>
        </p:txBody>
      </p:sp>
    </p:spTree>
    <p:extLst>
      <p:ext uri="{BB962C8B-B14F-4D97-AF65-F5344CB8AC3E}">
        <p14:creationId xmlns:p14="http://schemas.microsoft.com/office/powerpoint/2010/main" val="4236068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082CB8-A1ED-4F57-A769-25246AE54AC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986D568-A4F5-4434-9303-670D92D92A1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42EBAE5-D18B-4883-9302-ABBBE3BD38CD}"/>
              </a:ext>
            </a:extLst>
          </p:cNvPr>
          <p:cNvSpPr>
            <a:spLocks noGrp="1"/>
          </p:cNvSpPr>
          <p:nvPr>
            <p:ph type="dt" sz="half" idx="10"/>
          </p:nvPr>
        </p:nvSpPr>
        <p:spPr/>
        <p:txBody>
          <a:bodyPr/>
          <a:lstStyle/>
          <a:p>
            <a:fld id="{ED43DDDA-9C04-4799-8784-46CE17A3408B}" type="datetime1">
              <a:rPr lang="es-CO" smtClean="0"/>
              <a:t>20/04/2022</a:t>
            </a:fld>
            <a:endParaRPr lang="es-CO"/>
          </a:p>
        </p:txBody>
      </p:sp>
      <p:sp>
        <p:nvSpPr>
          <p:cNvPr id="5" name="Marcador de pie de página 4">
            <a:extLst>
              <a:ext uri="{FF2B5EF4-FFF2-40B4-BE49-F238E27FC236}">
                <a16:creationId xmlns:a16="http://schemas.microsoft.com/office/drawing/2014/main" id="{AFAF4B9D-D1D7-4059-AEFA-78CD4F53C305}"/>
              </a:ext>
            </a:extLst>
          </p:cNvPr>
          <p:cNvSpPr>
            <a:spLocks noGrp="1"/>
          </p:cNvSpPr>
          <p:nvPr>
            <p:ph type="ftr" sz="quarter" idx="11"/>
          </p:nvPr>
        </p:nvSpPr>
        <p:spPr/>
        <p:txBody>
          <a:bodyPr/>
          <a:lstStyle/>
          <a:p>
            <a:r>
              <a:rPr lang="es-MX"/>
              <a:t>Introducción a la Programación - Ciclo I</a:t>
            </a:r>
            <a:endParaRPr lang="es-CO"/>
          </a:p>
        </p:txBody>
      </p:sp>
      <p:sp>
        <p:nvSpPr>
          <p:cNvPr id="6" name="Marcador de número de diapositiva 5">
            <a:extLst>
              <a:ext uri="{FF2B5EF4-FFF2-40B4-BE49-F238E27FC236}">
                <a16:creationId xmlns:a16="http://schemas.microsoft.com/office/drawing/2014/main" id="{54C41B31-63B7-46FD-B801-6879031E7978}"/>
              </a:ext>
            </a:extLst>
          </p:cNvPr>
          <p:cNvSpPr>
            <a:spLocks noGrp="1"/>
          </p:cNvSpPr>
          <p:nvPr>
            <p:ph type="sldNum" sz="quarter" idx="12"/>
          </p:nvPr>
        </p:nvSpPr>
        <p:spPr/>
        <p:txBody>
          <a:bodyPr/>
          <a:lstStyle/>
          <a:p>
            <a:fld id="{841B1CA1-178A-4EC3-82AB-D487A02C010C}" type="slidenum">
              <a:rPr lang="es-CO" smtClean="0"/>
              <a:t>‹Nº›</a:t>
            </a:fld>
            <a:endParaRPr lang="es-CO"/>
          </a:p>
        </p:txBody>
      </p:sp>
    </p:spTree>
    <p:extLst>
      <p:ext uri="{BB962C8B-B14F-4D97-AF65-F5344CB8AC3E}">
        <p14:creationId xmlns:p14="http://schemas.microsoft.com/office/powerpoint/2010/main" val="1546452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42C69F-AA83-4D85-B51C-1688FA94E9A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CA9F710-3BF6-441B-AFBB-28D7E65530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9339CB1-9A96-4E87-A541-9721B8CE1985}"/>
              </a:ext>
            </a:extLst>
          </p:cNvPr>
          <p:cNvSpPr>
            <a:spLocks noGrp="1"/>
          </p:cNvSpPr>
          <p:nvPr>
            <p:ph type="dt" sz="half" idx="10"/>
          </p:nvPr>
        </p:nvSpPr>
        <p:spPr/>
        <p:txBody>
          <a:bodyPr/>
          <a:lstStyle/>
          <a:p>
            <a:fld id="{D886157B-C8EB-4C30-93E5-EFFD81C866E4}" type="datetime1">
              <a:rPr lang="es-CO" smtClean="0"/>
              <a:t>20/04/2022</a:t>
            </a:fld>
            <a:endParaRPr lang="es-CO"/>
          </a:p>
        </p:txBody>
      </p:sp>
      <p:sp>
        <p:nvSpPr>
          <p:cNvPr id="5" name="Marcador de pie de página 4">
            <a:extLst>
              <a:ext uri="{FF2B5EF4-FFF2-40B4-BE49-F238E27FC236}">
                <a16:creationId xmlns:a16="http://schemas.microsoft.com/office/drawing/2014/main" id="{F86F15F6-69F5-4065-B2EB-7E73FCED446A}"/>
              </a:ext>
            </a:extLst>
          </p:cNvPr>
          <p:cNvSpPr>
            <a:spLocks noGrp="1"/>
          </p:cNvSpPr>
          <p:nvPr>
            <p:ph type="ftr" sz="quarter" idx="11"/>
          </p:nvPr>
        </p:nvSpPr>
        <p:spPr/>
        <p:txBody>
          <a:bodyPr/>
          <a:lstStyle/>
          <a:p>
            <a:r>
              <a:rPr lang="es-MX"/>
              <a:t>Introducción a la Programación - Ciclo I</a:t>
            </a:r>
            <a:endParaRPr lang="es-CO"/>
          </a:p>
        </p:txBody>
      </p:sp>
      <p:sp>
        <p:nvSpPr>
          <p:cNvPr id="6" name="Marcador de número de diapositiva 5">
            <a:extLst>
              <a:ext uri="{FF2B5EF4-FFF2-40B4-BE49-F238E27FC236}">
                <a16:creationId xmlns:a16="http://schemas.microsoft.com/office/drawing/2014/main" id="{F6B98CFF-8CBF-4CE9-A667-6DA0F5FFD106}"/>
              </a:ext>
            </a:extLst>
          </p:cNvPr>
          <p:cNvSpPr>
            <a:spLocks noGrp="1"/>
          </p:cNvSpPr>
          <p:nvPr>
            <p:ph type="sldNum" sz="quarter" idx="12"/>
          </p:nvPr>
        </p:nvSpPr>
        <p:spPr/>
        <p:txBody>
          <a:bodyPr/>
          <a:lstStyle/>
          <a:p>
            <a:fld id="{841B1CA1-178A-4EC3-82AB-D487A02C010C}" type="slidenum">
              <a:rPr lang="es-CO" smtClean="0"/>
              <a:t>‹Nº›</a:t>
            </a:fld>
            <a:endParaRPr lang="es-CO"/>
          </a:p>
        </p:txBody>
      </p:sp>
    </p:spTree>
    <p:extLst>
      <p:ext uri="{BB962C8B-B14F-4D97-AF65-F5344CB8AC3E}">
        <p14:creationId xmlns:p14="http://schemas.microsoft.com/office/powerpoint/2010/main" val="1354394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013AB8-27BE-46B8-8286-AC8C2880AE0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66CBC3EC-BCDD-4526-867D-74BD26C0036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F1A4636D-2C47-4728-A9FD-A51DF137ADC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DF8B05F7-15BB-4B4B-A943-0A84DAB3FB52}"/>
              </a:ext>
            </a:extLst>
          </p:cNvPr>
          <p:cNvSpPr>
            <a:spLocks noGrp="1"/>
          </p:cNvSpPr>
          <p:nvPr>
            <p:ph type="dt" sz="half" idx="10"/>
          </p:nvPr>
        </p:nvSpPr>
        <p:spPr/>
        <p:txBody>
          <a:bodyPr/>
          <a:lstStyle/>
          <a:p>
            <a:fld id="{B7E74BB7-F890-4918-A190-C68A156A22BC}" type="datetime1">
              <a:rPr lang="es-CO" smtClean="0"/>
              <a:t>20/04/2022</a:t>
            </a:fld>
            <a:endParaRPr lang="es-CO"/>
          </a:p>
        </p:txBody>
      </p:sp>
      <p:sp>
        <p:nvSpPr>
          <p:cNvPr id="6" name="Marcador de pie de página 5">
            <a:extLst>
              <a:ext uri="{FF2B5EF4-FFF2-40B4-BE49-F238E27FC236}">
                <a16:creationId xmlns:a16="http://schemas.microsoft.com/office/drawing/2014/main" id="{CBA00411-D9D5-4CDC-AD79-B7E81AFAA86B}"/>
              </a:ext>
            </a:extLst>
          </p:cNvPr>
          <p:cNvSpPr>
            <a:spLocks noGrp="1"/>
          </p:cNvSpPr>
          <p:nvPr>
            <p:ph type="ftr" sz="quarter" idx="11"/>
          </p:nvPr>
        </p:nvSpPr>
        <p:spPr/>
        <p:txBody>
          <a:bodyPr/>
          <a:lstStyle/>
          <a:p>
            <a:r>
              <a:rPr lang="es-MX"/>
              <a:t>Introducción a la Programación - Ciclo I</a:t>
            </a:r>
            <a:endParaRPr lang="es-CO"/>
          </a:p>
        </p:txBody>
      </p:sp>
      <p:sp>
        <p:nvSpPr>
          <p:cNvPr id="7" name="Marcador de número de diapositiva 6">
            <a:extLst>
              <a:ext uri="{FF2B5EF4-FFF2-40B4-BE49-F238E27FC236}">
                <a16:creationId xmlns:a16="http://schemas.microsoft.com/office/drawing/2014/main" id="{5D5E8513-7F1A-435E-9270-12FAD7C709F1}"/>
              </a:ext>
            </a:extLst>
          </p:cNvPr>
          <p:cNvSpPr>
            <a:spLocks noGrp="1"/>
          </p:cNvSpPr>
          <p:nvPr>
            <p:ph type="sldNum" sz="quarter" idx="12"/>
          </p:nvPr>
        </p:nvSpPr>
        <p:spPr/>
        <p:txBody>
          <a:bodyPr/>
          <a:lstStyle/>
          <a:p>
            <a:fld id="{841B1CA1-178A-4EC3-82AB-D487A02C010C}" type="slidenum">
              <a:rPr lang="es-CO" smtClean="0"/>
              <a:t>‹Nº›</a:t>
            </a:fld>
            <a:endParaRPr lang="es-CO"/>
          </a:p>
        </p:txBody>
      </p:sp>
    </p:spTree>
    <p:extLst>
      <p:ext uri="{BB962C8B-B14F-4D97-AF65-F5344CB8AC3E}">
        <p14:creationId xmlns:p14="http://schemas.microsoft.com/office/powerpoint/2010/main" val="3790615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51CB10-B097-4081-B869-8146F846AD9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F18F427-32F0-49A4-BBB7-AC89FCABA7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64ADF6C-74C3-495D-8830-BC06B29924D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E9FB3061-9606-4B71-92F7-DB963CE2A0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CE859F8-2952-4166-B256-241774C35C2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E141C97F-1D97-4283-B573-D6EED98752AC}"/>
              </a:ext>
            </a:extLst>
          </p:cNvPr>
          <p:cNvSpPr>
            <a:spLocks noGrp="1"/>
          </p:cNvSpPr>
          <p:nvPr>
            <p:ph type="dt" sz="half" idx="10"/>
          </p:nvPr>
        </p:nvSpPr>
        <p:spPr/>
        <p:txBody>
          <a:bodyPr/>
          <a:lstStyle/>
          <a:p>
            <a:fld id="{455E733D-D36C-45FB-8468-D045872D3C28}" type="datetime1">
              <a:rPr lang="es-CO" smtClean="0"/>
              <a:t>20/04/2022</a:t>
            </a:fld>
            <a:endParaRPr lang="es-CO"/>
          </a:p>
        </p:txBody>
      </p:sp>
      <p:sp>
        <p:nvSpPr>
          <p:cNvPr id="8" name="Marcador de pie de página 7">
            <a:extLst>
              <a:ext uri="{FF2B5EF4-FFF2-40B4-BE49-F238E27FC236}">
                <a16:creationId xmlns:a16="http://schemas.microsoft.com/office/drawing/2014/main" id="{F7739C71-60CA-47B0-87DB-8E2BA24F8300}"/>
              </a:ext>
            </a:extLst>
          </p:cNvPr>
          <p:cNvSpPr>
            <a:spLocks noGrp="1"/>
          </p:cNvSpPr>
          <p:nvPr>
            <p:ph type="ftr" sz="quarter" idx="11"/>
          </p:nvPr>
        </p:nvSpPr>
        <p:spPr/>
        <p:txBody>
          <a:bodyPr/>
          <a:lstStyle/>
          <a:p>
            <a:r>
              <a:rPr lang="es-MX"/>
              <a:t>Introducción a la Programación - Ciclo I</a:t>
            </a:r>
            <a:endParaRPr lang="es-CO"/>
          </a:p>
        </p:txBody>
      </p:sp>
      <p:sp>
        <p:nvSpPr>
          <p:cNvPr id="9" name="Marcador de número de diapositiva 8">
            <a:extLst>
              <a:ext uri="{FF2B5EF4-FFF2-40B4-BE49-F238E27FC236}">
                <a16:creationId xmlns:a16="http://schemas.microsoft.com/office/drawing/2014/main" id="{737C4F5D-57E6-4A4C-8240-2CA09731466B}"/>
              </a:ext>
            </a:extLst>
          </p:cNvPr>
          <p:cNvSpPr>
            <a:spLocks noGrp="1"/>
          </p:cNvSpPr>
          <p:nvPr>
            <p:ph type="sldNum" sz="quarter" idx="12"/>
          </p:nvPr>
        </p:nvSpPr>
        <p:spPr/>
        <p:txBody>
          <a:bodyPr/>
          <a:lstStyle/>
          <a:p>
            <a:fld id="{841B1CA1-178A-4EC3-82AB-D487A02C010C}" type="slidenum">
              <a:rPr lang="es-CO" smtClean="0"/>
              <a:t>‹Nº›</a:t>
            </a:fld>
            <a:endParaRPr lang="es-CO"/>
          </a:p>
        </p:txBody>
      </p:sp>
    </p:spTree>
    <p:extLst>
      <p:ext uri="{BB962C8B-B14F-4D97-AF65-F5344CB8AC3E}">
        <p14:creationId xmlns:p14="http://schemas.microsoft.com/office/powerpoint/2010/main" val="1000013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191BDD-1BF9-4C55-B278-EB877AC029F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A4BC35D1-7B2E-4D00-A534-1E634187A13B}"/>
              </a:ext>
            </a:extLst>
          </p:cNvPr>
          <p:cNvSpPr>
            <a:spLocks noGrp="1"/>
          </p:cNvSpPr>
          <p:nvPr>
            <p:ph type="dt" sz="half" idx="10"/>
          </p:nvPr>
        </p:nvSpPr>
        <p:spPr/>
        <p:txBody>
          <a:bodyPr/>
          <a:lstStyle/>
          <a:p>
            <a:fld id="{EF2E89F5-E2CB-4B0E-9711-4FF305A703EE}" type="datetime1">
              <a:rPr lang="es-CO" smtClean="0"/>
              <a:t>20/04/2022</a:t>
            </a:fld>
            <a:endParaRPr lang="es-CO"/>
          </a:p>
        </p:txBody>
      </p:sp>
      <p:sp>
        <p:nvSpPr>
          <p:cNvPr id="4" name="Marcador de pie de página 3">
            <a:extLst>
              <a:ext uri="{FF2B5EF4-FFF2-40B4-BE49-F238E27FC236}">
                <a16:creationId xmlns:a16="http://schemas.microsoft.com/office/drawing/2014/main" id="{29555E28-2A73-4B7C-BA9C-C95ED476687E}"/>
              </a:ext>
            </a:extLst>
          </p:cNvPr>
          <p:cNvSpPr>
            <a:spLocks noGrp="1"/>
          </p:cNvSpPr>
          <p:nvPr>
            <p:ph type="ftr" sz="quarter" idx="11"/>
          </p:nvPr>
        </p:nvSpPr>
        <p:spPr/>
        <p:txBody>
          <a:bodyPr/>
          <a:lstStyle/>
          <a:p>
            <a:r>
              <a:rPr lang="es-MX"/>
              <a:t>Introducción a la Programación - Ciclo I</a:t>
            </a:r>
            <a:endParaRPr lang="es-CO"/>
          </a:p>
        </p:txBody>
      </p:sp>
      <p:sp>
        <p:nvSpPr>
          <p:cNvPr id="5" name="Marcador de número de diapositiva 4">
            <a:extLst>
              <a:ext uri="{FF2B5EF4-FFF2-40B4-BE49-F238E27FC236}">
                <a16:creationId xmlns:a16="http://schemas.microsoft.com/office/drawing/2014/main" id="{9A951DFA-A508-4CFD-8AEA-22D01158514D}"/>
              </a:ext>
            </a:extLst>
          </p:cNvPr>
          <p:cNvSpPr>
            <a:spLocks noGrp="1"/>
          </p:cNvSpPr>
          <p:nvPr>
            <p:ph type="sldNum" sz="quarter" idx="12"/>
          </p:nvPr>
        </p:nvSpPr>
        <p:spPr/>
        <p:txBody>
          <a:bodyPr/>
          <a:lstStyle/>
          <a:p>
            <a:fld id="{841B1CA1-178A-4EC3-82AB-D487A02C010C}" type="slidenum">
              <a:rPr lang="es-CO" smtClean="0"/>
              <a:t>‹Nº›</a:t>
            </a:fld>
            <a:endParaRPr lang="es-CO"/>
          </a:p>
        </p:txBody>
      </p:sp>
    </p:spTree>
    <p:extLst>
      <p:ext uri="{BB962C8B-B14F-4D97-AF65-F5344CB8AC3E}">
        <p14:creationId xmlns:p14="http://schemas.microsoft.com/office/powerpoint/2010/main" val="3964944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20F7245-217E-4BB4-A3BA-BDA762F5F004}"/>
              </a:ext>
            </a:extLst>
          </p:cNvPr>
          <p:cNvSpPr>
            <a:spLocks noGrp="1"/>
          </p:cNvSpPr>
          <p:nvPr>
            <p:ph type="dt" sz="half" idx="10"/>
          </p:nvPr>
        </p:nvSpPr>
        <p:spPr/>
        <p:txBody>
          <a:bodyPr/>
          <a:lstStyle/>
          <a:p>
            <a:fld id="{03BAA91F-FC94-45D8-9C08-3A423B0B6ECB}" type="datetime1">
              <a:rPr lang="es-CO" smtClean="0"/>
              <a:t>20/04/2022</a:t>
            </a:fld>
            <a:endParaRPr lang="es-CO"/>
          </a:p>
        </p:txBody>
      </p:sp>
      <p:sp>
        <p:nvSpPr>
          <p:cNvPr id="3" name="Marcador de pie de página 2">
            <a:extLst>
              <a:ext uri="{FF2B5EF4-FFF2-40B4-BE49-F238E27FC236}">
                <a16:creationId xmlns:a16="http://schemas.microsoft.com/office/drawing/2014/main" id="{664B134F-6FCC-4AB7-81B6-1906417DA318}"/>
              </a:ext>
            </a:extLst>
          </p:cNvPr>
          <p:cNvSpPr>
            <a:spLocks noGrp="1"/>
          </p:cNvSpPr>
          <p:nvPr>
            <p:ph type="ftr" sz="quarter" idx="11"/>
          </p:nvPr>
        </p:nvSpPr>
        <p:spPr/>
        <p:txBody>
          <a:bodyPr/>
          <a:lstStyle/>
          <a:p>
            <a:r>
              <a:rPr lang="es-MX"/>
              <a:t>Introducción a la Programación - Ciclo I</a:t>
            </a:r>
            <a:endParaRPr lang="es-CO"/>
          </a:p>
        </p:txBody>
      </p:sp>
      <p:sp>
        <p:nvSpPr>
          <p:cNvPr id="4" name="Marcador de número de diapositiva 3">
            <a:extLst>
              <a:ext uri="{FF2B5EF4-FFF2-40B4-BE49-F238E27FC236}">
                <a16:creationId xmlns:a16="http://schemas.microsoft.com/office/drawing/2014/main" id="{F05CA077-FDD0-476F-8C68-492CCA415A4A}"/>
              </a:ext>
            </a:extLst>
          </p:cNvPr>
          <p:cNvSpPr>
            <a:spLocks noGrp="1"/>
          </p:cNvSpPr>
          <p:nvPr>
            <p:ph type="sldNum" sz="quarter" idx="12"/>
          </p:nvPr>
        </p:nvSpPr>
        <p:spPr/>
        <p:txBody>
          <a:bodyPr/>
          <a:lstStyle/>
          <a:p>
            <a:fld id="{841B1CA1-178A-4EC3-82AB-D487A02C010C}" type="slidenum">
              <a:rPr lang="es-CO" smtClean="0"/>
              <a:t>‹Nº›</a:t>
            </a:fld>
            <a:endParaRPr lang="es-CO"/>
          </a:p>
        </p:txBody>
      </p:sp>
    </p:spTree>
    <p:extLst>
      <p:ext uri="{BB962C8B-B14F-4D97-AF65-F5344CB8AC3E}">
        <p14:creationId xmlns:p14="http://schemas.microsoft.com/office/powerpoint/2010/main" val="306570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8777FD-A7D0-4A36-A8CC-A98930E2034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4FF9894-DD62-4E7F-B195-7F5AA1DE16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3D7F0B85-4C66-44F9-9718-02C79631D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E70F8B2-48CF-4561-A32A-8644D06D3A25}"/>
              </a:ext>
            </a:extLst>
          </p:cNvPr>
          <p:cNvSpPr>
            <a:spLocks noGrp="1"/>
          </p:cNvSpPr>
          <p:nvPr>
            <p:ph type="dt" sz="half" idx="10"/>
          </p:nvPr>
        </p:nvSpPr>
        <p:spPr/>
        <p:txBody>
          <a:bodyPr/>
          <a:lstStyle/>
          <a:p>
            <a:fld id="{003A9D10-6943-48E6-B3E7-4952741F2BDB}" type="datetime1">
              <a:rPr lang="es-CO" smtClean="0"/>
              <a:t>20/04/2022</a:t>
            </a:fld>
            <a:endParaRPr lang="es-CO"/>
          </a:p>
        </p:txBody>
      </p:sp>
      <p:sp>
        <p:nvSpPr>
          <p:cNvPr id="6" name="Marcador de pie de página 5">
            <a:extLst>
              <a:ext uri="{FF2B5EF4-FFF2-40B4-BE49-F238E27FC236}">
                <a16:creationId xmlns:a16="http://schemas.microsoft.com/office/drawing/2014/main" id="{334223F2-DAF8-46B9-A5B9-3BD7B48AB897}"/>
              </a:ext>
            </a:extLst>
          </p:cNvPr>
          <p:cNvSpPr>
            <a:spLocks noGrp="1"/>
          </p:cNvSpPr>
          <p:nvPr>
            <p:ph type="ftr" sz="quarter" idx="11"/>
          </p:nvPr>
        </p:nvSpPr>
        <p:spPr/>
        <p:txBody>
          <a:bodyPr/>
          <a:lstStyle/>
          <a:p>
            <a:r>
              <a:rPr lang="es-MX"/>
              <a:t>Introducción a la Programación - Ciclo I</a:t>
            </a:r>
            <a:endParaRPr lang="es-CO"/>
          </a:p>
        </p:txBody>
      </p:sp>
      <p:sp>
        <p:nvSpPr>
          <p:cNvPr id="7" name="Marcador de número de diapositiva 6">
            <a:extLst>
              <a:ext uri="{FF2B5EF4-FFF2-40B4-BE49-F238E27FC236}">
                <a16:creationId xmlns:a16="http://schemas.microsoft.com/office/drawing/2014/main" id="{A88E1474-CE84-4C6D-A844-046FB5E7D011}"/>
              </a:ext>
            </a:extLst>
          </p:cNvPr>
          <p:cNvSpPr>
            <a:spLocks noGrp="1"/>
          </p:cNvSpPr>
          <p:nvPr>
            <p:ph type="sldNum" sz="quarter" idx="12"/>
          </p:nvPr>
        </p:nvSpPr>
        <p:spPr/>
        <p:txBody>
          <a:bodyPr/>
          <a:lstStyle/>
          <a:p>
            <a:fld id="{841B1CA1-178A-4EC3-82AB-D487A02C010C}" type="slidenum">
              <a:rPr lang="es-CO" smtClean="0"/>
              <a:t>‹Nº›</a:t>
            </a:fld>
            <a:endParaRPr lang="es-CO"/>
          </a:p>
        </p:txBody>
      </p:sp>
    </p:spTree>
    <p:extLst>
      <p:ext uri="{BB962C8B-B14F-4D97-AF65-F5344CB8AC3E}">
        <p14:creationId xmlns:p14="http://schemas.microsoft.com/office/powerpoint/2010/main" val="4199904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B0328-82E1-4FD5-82DE-1E52FF4E28A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AC224D07-6000-49CE-89D2-DB7A274CF6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59208703-A50D-4975-928A-96C0A8A661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92AFA0E-FE6D-4E12-87BE-C7D43412BBEF}"/>
              </a:ext>
            </a:extLst>
          </p:cNvPr>
          <p:cNvSpPr>
            <a:spLocks noGrp="1"/>
          </p:cNvSpPr>
          <p:nvPr>
            <p:ph type="dt" sz="half" idx="10"/>
          </p:nvPr>
        </p:nvSpPr>
        <p:spPr/>
        <p:txBody>
          <a:bodyPr/>
          <a:lstStyle/>
          <a:p>
            <a:fld id="{9A8E96A8-60BF-4231-B909-72F20C27A9BA}" type="datetime1">
              <a:rPr lang="es-CO" smtClean="0"/>
              <a:t>20/04/2022</a:t>
            </a:fld>
            <a:endParaRPr lang="es-CO"/>
          </a:p>
        </p:txBody>
      </p:sp>
      <p:sp>
        <p:nvSpPr>
          <p:cNvPr id="6" name="Marcador de pie de página 5">
            <a:extLst>
              <a:ext uri="{FF2B5EF4-FFF2-40B4-BE49-F238E27FC236}">
                <a16:creationId xmlns:a16="http://schemas.microsoft.com/office/drawing/2014/main" id="{228C46B0-AF79-4B16-BCE9-CEEBFC375E74}"/>
              </a:ext>
            </a:extLst>
          </p:cNvPr>
          <p:cNvSpPr>
            <a:spLocks noGrp="1"/>
          </p:cNvSpPr>
          <p:nvPr>
            <p:ph type="ftr" sz="quarter" idx="11"/>
          </p:nvPr>
        </p:nvSpPr>
        <p:spPr/>
        <p:txBody>
          <a:bodyPr/>
          <a:lstStyle/>
          <a:p>
            <a:r>
              <a:rPr lang="es-MX"/>
              <a:t>Introducción a la Programación - Ciclo I</a:t>
            </a:r>
            <a:endParaRPr lang="es-CO"/>
          </a:p>
        </p:txBody>
      </p:sp>
      <p:sp>
        <p:nvSpPr>
          <p:cNvPr id="7" name="Marcador de número de diapositiva 6">
            <a:extLst>
              <a:ext uri="{FF2B5EF4-FFF2-40B4-BE49-F238E27FC236}">
                <a16:creationId xmlns:a16="http://schemas.microsoft.com/office/drawing/2014/main" id="{A9F5B858-23AD-4962-8A5B-0E02D6DDB7C0}"/>
              </a:ext>
            </a:extLst>
          </p:cNvPr>
          <p:cNvSpPr>
            <a:spLocks noGrp="1"/>
          </p:cNvSpPr>
          <p:nvPr>
            <p:ph type="sldNum" sz="quarter" idx="12"/>
          </p:nvPr>
        </p:nvSpPr>
        <p:spPr/>
        <p:txBody>
          <a:bodyPr/>
          <a:lstStyle/>
          <a:p>
            <a:fld id="{841B1CA1-178A-4EC3-82AB-D487A02C010C}" type="slidenum">
              <a:rPr lang="es-CO" smtClean="0"/>
              <a:t>‹Nº›</a:t>
            </a:fld>
            <a:endParaRPr lang="es-CO"/>
          </a:p>
        </p:txBody>
      </p:sp>
    </p:spTree>
    <p:extLst>
      <p:ext uri="{BB962C8B-B14F-4D97-AF65-F5344CB8AC3E}">
        <p14:creationId xmlns:p14="http://schemas.microsoft.com/office/powerpoint/2010/main" val="2944554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7F72489-689D-46F2-BE78-8217EB1262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8597FD19-7F37-43F7-A54E-90789F8A6B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3C57307-89D1-4BF4-91D0-4115969547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4CE1BB-6256-4EFC-8123-515BA10065D2}" type="datetime1">
              <a:rPr lang="es-CO" smtClean="0"/>
              <a:t>20/04/2022</a:t>
            </a:fld>
            <a:endParaRPr lang="es-CO"/>
          </a:p>
        </p:txBody>
      </p:sp>
      <p:sp>
        <p:nvSpPr>
          <p:cNvPr id="5" name="Marcador de pie de página 4">
            <a:extLst>
              <a:ext uri="{FF2B5EF4-FFF2-40B4-BE49-F238E27FC236}">
                <a16:creationId xmlns:a16="http://schemas.microsoft.com/office/drawing/2014/main" id="{E35C1BCB-EFF1-44F2-A2E3-48D72AAF1B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MX"/>
              <a:t>Introducción a la Programación - Ciclo I</a:t>
            </a:r>
            <a:endParaRPr lang="es-CO"/>
          </a:p>
        </p:txBody>
      </p:sp>
      <p:sp>
        <p:nvSpPr>
          <p:cNvPr id="6" name="Marcador de número de diapositiva 5">
            <a:extLst>
              <a:ext uri="{FF2B5EF4-FFF2-40B4-BE49-F238E27FC236}">
                <a16:creationId xmlns:a16="http://schemas.microsoft.com/office/drawing/2014/main" id="{B873E0B2-4E7C-4370-B5AE-81998EE952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1B1CA1-178A-4EC3-82AB-D487A02C010C}" type="slidenum">
              <a:rPr lang="es-CO" smtClean="0"/>
              <a:t>‹Nº›</a:t>
            </a:fld>
            <a:endParaRPr lang="es-CO"/>
          </a:p>
        </p:txBody>
      </p:sp>
    </p:spTree>
    <p:extLst>
      <p:ext uri="{BB962C8B-B14F-4D97-AF65-F5344CB8AC3E}">
        <p14:creationId xmlns:p14="http://schemas.microsoft.com/office/powerpoint/2010/main" val="3288074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7D1253B2-2439-45FD-8009-03624BD1E6D2}"/>
              </a:ext>
            </a:extLst>
          </p:cNvPr>
          <p:cNvSpPr>
            <a:spLocks noGrp="1"/>
          </p:cNvSpPr>
          <p:nvPr>
            <p:ph type="title"/>
          </p:nvPr>
        </p:nvSpPr>
        <p:spPr/>
        <p:txBody>
          <a:bodyPr/>
          <a:lstStyle/>
          <a:p>
            <a:pPr algn="ctr"/>
            <a:r>
              <a:rPr lang="es-CO" dirty="0"/>
              <a:t>Operadores Matemáticos</a:t>
            </a:r>
          </a:p>
        </p:txBody>
      </p:sp>
      <p:pic>
        <p:nvPicPr>
          <p:cNvPr id="9" name="Marcador de contenido 8">
            <a:extLst>
              <a:ext uri="{FF2B5EF4-FFF2-40B4-BE49-F238E27FC236}">
                <a16:creationId xmlns:a16="http://schemas.microsoft.com/office/drawing/2014/main" id="{4184C029-D702-470D-9DA1-9E8B5D819035}"/>
              </a:ext>
            </a:extLst>
          </p:cNvPr>
          <p:cNvPicPr>
            <a:picLocks noGrp="1" noChangeAspect="1"/>
          </p:cNvPicPr>
          <p:nvPr>
            <p:ph idx="1"/>
          </p:nvPr>
        </p:nvPicPr>
        <p:blipFill>
          <a:blip r:embed="rId2"/>
          <a:stretch>
            <a:fillRect/>
          </a:stretch>
        </p:blipFill>
        <p:spPr>
          <a:xfrm>
            <a:off x="3458947" y="1500504"/>
            <a:ext cx="5431053" cy="4736297"/>
          </a:xfrm>
        </p:spPr>
      </p:pic>
      <p:sp>
        <p:nvSpPr>
          <p:cNvPr id="10" name="Marcador de pie de página 9">
            <a:extLst>
              <a:ext uri="{FF2B5EF4-FFF2-40B4-BE49-F238E27FC236}">
                <a16:creationId xmlns:a16="http://schemas.microsoft.com/office/drawing/2014/main" id="{26A6E4EC-17C7-4D79-9981-D7D335774257}"/>
              </a:ext>
            </a:extLst>
          </p:cNvPr>
          <p:cNvSpPr>
            <a:spLocks noGrp="1"/>
          </p:cNvSpPr>
          <p:nvPr>
            <p:ph type="ftr" sz="quarter" idx="11"/>
          </p:nvPr>
        </p:nvSpPr>
        <p:spPr/>
        <p:txBody>
          <a:bodyPr/>
          <a:lstStyle/>
          <a:p>
            <a:r>
              <a:rPr lang="es-MX"/>
              <a:t>Introducción a la Programación - Ciclo I</a:t>
            </a:r>
            <a:endParaRPr lang="es-CO"/>
          </a:p>
        </p:txBody>
      </p:sp>
    </p:spTree>
    <p:extLst>
      <p:ext uri="{BB962C8B-B14F-4D97-AF65-F5344CB8AC3E}">
        <p14:creationId xmlns:p14="http://schemas.microsoft.com/office/powerpoint/2010/main" val="2008641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32DF3C-C6AA-43E6-ACFE-31A379378C83}"/>
              </a:ext>
            </a:extLst>
          </p:cNvPr>
          <p:cNvSpPr>
            <a:spLocks noGrp="1"/>
          </p:cNvSpPr>
          <p:nvPr>
            <p:ph type="title"/>
          </p:nvPr>
        </p:nvSpPr>
        <p:spPr/>
        <p:txBody>
          <a:bodyPr/>
          <a:lstStyle/>
          <a:p>
            <a:pPr algn="ctr"/>
            <a:r>
              <a:rPr lang="es-CO" dirty="0"/>
              <a:t>TIP</a:t>
            </a:r>
          </a:p>
        </p:txBody>
      </p:sp>
      <p:sp>
        <p:nvSpPr>
          <p:cNvPr id="3" name="Marcador de pie de página 2">
            <a:extLst>
              <a:ext uri="{FF2B5EF4-FFF2-40B4-BE49-F238E27FC236}">
                <a16:creationId xmlns:a16="http://schemas.microsoft.com/office/drawing/2014/main" id="{20C7A05A-9D02-4996-BC15-100AF9676D77}"/>
              </a:ext>
            </a:extLst>
          </p:cNvPr>
          <p:cNvSpPr>
            <a:spLocks noGrp="1"/>
          </p:cNvSpPr>
          <p:nvPr>
            <p:ph type="ftr" sz="quarter" idx="11"/>
          </p:nvPr>
        </p:nvSpPr>
        <p:spPr/>
        <p:txBody>
          <a:bodyPr/>
          <a:lstStyle/>
          <a:p>
            <a:r>
              <a:rPr lang="es-MX"/>
              <a:t>Introducción a la Programación - Ciclo I</a:t>
            </a:r>
            <a:endParaRPr lang="es-CO"/>
          </a:p>
        </p:txBody>
      </p:sp>
      <p:sp>
        <p:nvSpPr>
          <p:cNvPr id="5" name="CuadroTexto 4">
            <a:extLst>
              <a:ext uri="{FF2B5EF4-FFF2-40B4-BE49-F238E27FC236}">
                <a16:creationId xmlns:a16="http://schemas.microsoft.com/office/drawing/2014/main" id="{C6765955-E2D3-402D-84BE-ED5A5E21DA71}"/>
              </a:ext>
            </a:extLst>
          </p:cNvPr>
          <p:cNvSpPr txBox="1"/>
          <p:nvPr/>
        </p:nvSpPr>
        <p:spPr>
          <a:xfrm>
            <a:off x="990600" y="1616055"/>
            <a:ext cx="6096000" cy="923330"/>
          </a:xfrm>
          <a:prstGeom prst="rect">
            <a:avLst/>
          </a:prstGeom>
          <a:noFill/>
        </p:spPr>
        <p:txBody>
          <a:bodyPr wrap="square">
            <a:spAutoFit/>
          </a:bodyPr>
          <a:lstStyle/>
          <a:p>
            <a:pPr algn="just"/>
            <a:r>
              <a:rPr lang="es-MX" b="0" i="0" dirty="0">
                <a:solidFill>
                  <a:srgbClr val="000000"/>
                </a:solidFill>
                <a:effectLst/>
                <a:latin typeface="Arial" panose="020B0604020202020204" pitchFamily="34" charset="0"/>
              </a:rPr>
              <a:t>Algunas personas usan una frase para ayudarse a recordar el orden de operaciones. La frase se llama PEMDAS o “</a:t>
            </a:r>
            <a:r>
              <a:rPr lang="es-MX" b="1" i="0" dirty="0" err="1">
                <a:solidFill>
                  <a:srgbClr val="000000"/>
                </a:solidFill>
                <a:effectLst/>
                <a:latin typeface="arial" panose="020B0604020202020204" pitchFamily="34" charset="0"/>
              </a:rPr>
              <a:t>P</a:t>
            </a:r>
            <a:r>
              <a:rPr lang="es-MX" b="0" i="0" dirty="0" err="1">
                <a:solidFill>
                  <a:srgbClr val="000000"/>
                </a:solidFill>
                <a:effectLst/>
                <a:latin typeface="Arial" panose="020B0604020202020204" pitchFamily="34" charset="0"/>
              </a:rPr>
              <a:t>lease</a:t>
            </a:r>
            <a:r>
              <a:rPr lang="es-MX" b="0" i="0" dirty="0">
                <a:solidFill>
                  <a:srgbClr val="000000"/>
                </a:solidFill>
                <a:effectLst/>
                <a:latin typeface="Arial" panose="020B0604020202020204" pitchFamily="34" charset="0"/>
              </a:rPr>
              <a:t> </a:t>
            </a:r>
            <a:r>
              <a:rPr lang="es-MX" b="1" i="0" dirty="0">
                <a:solidFill>
                  <a:srgbClr val="000000"/>
                </a:solidFill>
                <a:effectLst/>
                <a:latin typeface="arial" panose="020B0604020202020204" pitchFamily="34" charset="0"/>
              </a:rPr>
              <a:t>E</a:t>
            </a:r>
            <a:r>
              <a:rPr lang="es-MX" b="0" i="0" dirty="0">
                <a:solidFill>
                  <a:srgbClr val="000000"/>
                </a:solidFill>
                <a:effectLst/>
                <a:latin typeface="Arial" panose="020B0604020202020204" pitchFamily="34" charset="0"/>
              </a:rPr>
              <a:t>xcuse </a:t>
            </a:r>
            <a:r>
              <a:rPr lang="es-MX" b="1" i="0" dirty="0" err="1">
                <a:solidFill>
                  <a:srgbClr val="000000"/>
                </a:solidFill>
                <a:effectLst/>
                <a:latin typeface="arial" panose="020B0604020202020204" pitchFamily="34" charset="0"/>
              </a:rPr>
              <a:t>M</a:t>
            </a:r>
            <a:r>
              <a:rPr lang="es-MX" b="0" i="0" dirty="0" err="1">
                <a:solidFill>
                  <a:srgbClr val="000000"/>
                </a:solidFill>
                <a:effectLst/>
                <a:latin typeface="Arial" panose="020B0604020202020204" pitchFamily="34" charset="0"/>
              </a:rPr>
              <a:t>y</a:t>
            </a:r>
            <a:r>
              <a:rPr lang="es-MX" b="0" i="0" dirty="0">
                <a:solidFill>
                  <a:srgbClr val="000000"/>
                </a:solidFill>
                <a:effectLst/>
                <a:latin typeface="Arial" panose="020B0604020202020204" pitchFamily="34" charset="0"/>
              </a:rPr>
              <a:t> </a:t>
            </a:r>
            <a:r>
              <a:rPr lang="es-MX" b="1" i="0" dirty="0" err="1">
                <a:solidFill>
                  <a:srgbClr val="000000"/>
                </a:solidFill>
                <a:effectLst/>
                <a:latin typeface="arial" panose="020B0604020202020204" pitchFamily="34" charset="0"/>
              </a:rPr>
              <a:t>D</a:t>
            </a:r>
            <a:r>
              <a:rPr lang="es-MX" b="0" i="0" dirty="0" err="1">
                <a:solidFill>
                  <a:srgbClr val="000000"/>
                </a:solidFill>
                <a:effectLst/>
                <a:latin typeface="Arial" panose="020B0604020202020204" pitchFamily="34" charset="0"/>
              </a:rPr>
              <a:t>ear</a:t>
            </a:r>
            <a:r>
              <a:rPr lang="es-MX" b="0" i="0" dirty="0">
                <a:solidFill>
                  <a:srgbClr val="000000"/>
                </a:solidFill>
                <a:effectLst/>
                <a:latin typeface="Arial" panose="020B0604020202020204" pitchFamily="34" charset="0"/>
              </a:rPr>
              <a:t> </a:t>
            </a:r>
            <a:r>
              <a:rPr lang="es-MX" b="1" i="0" dirty="0" err="1">
                <a:solidFill>
                  <a:srgbClr val="000000"/>
                </a:solidFill>
                <a:effectLst/>
                <a:latin typeface="arial" panose="020B0604020202020204" pitchFamily="34" charset="0"/>
              </a:rPr>
              <a:t>A</a:t>
            </a:r>
            <a:r>
              <a:rPr lang="es-MX" b="0" i="0" dirty="0" err="1">
                <a:solidFill>
                  <a:srgbClr val="000000"/>
                </a:solidFill>
                <a:effectLst/>
                <a:latin typeface="Arial" panose="020B0604020202020204" pitchFamily="34" charset="0"/>
              </a:rPr>
              <a:t>unt</a:t>
            </a:r>
            <a:r>
              <a:rPr lang="es-MX" b="0" i="0" dirty="0">
                <a:solidFill>
                  <a:srgbClr val="000000"/>
                </a:solidFill>
                <a:effectLst/>
                <a:latin typeface="Arial" panose="020B0604020202020204" pitchFamily="34" charset="0"/>
              </a:rPr>
              <a:t> </a:t>
            </a:r>
            <a:r>
              <a:rPr lang="es-MX" b="1" i="0" dirty="0">
                <a:solidFill>
                  <a:srgbClr val="000000"/>
                </a:solidFill>
                <a:effectLst/>
                <a:latin typeface="arial" panose="020B0604020202020204" pitchFamily="34" charset="0"/>
              </a:rPr>
              <a:t>S</a:t>
            </a:r>
            <a:r>
              <a:rPr lang="es-MX" b="0" i="0" dirty="0">
                <a:solidFill>
                  <a:srgbClr val="000000"/>
                </a:solidFill>
                <a:effectLst/>
                <a:latin typeface="Arial" panose="020B0604020202020204" pitchFamily="34" charset="0"/>
              </a:rPr>
              <a:t>ally.”</a:t>
            </a:r>
            <a:endParaRPr lang="es-CO" dirty="0"/>
          </a:p>
        </p:txBody>
      </p:sp>
      <p:pic>
        <p:nvPicPr>
          <p:cNvPr id="7" name="Imagen 6">
            <a:extLst>
              <a:ext uri="{FF2B5EF4-FFF2-40B4-BE49-F238E27FC236}">
                <a16:creationId xmlns:a16="http://schemas.microsoft.com/office/drawing/2014/main" id="{F6E04355-46C9-433D-8AED-79CE38A16AB6}"/>
              </a:ext>
            </a:extLst>
          </p:cNvPr>
          <p:cNvPicPr>
            <a:picLocks noChangeAspect="1"/>
          </p:cNvPicPr>
          <p:nvPr/>
        </p:nvPicPr>
        <p:blipFill>
          <a:blip r:embed="rId2"/>
          <a:stretch>
            <a:fillRect/>
          </a:stretch>
        </p:blipFill>
        <p:spPr>
          <a:xfrm>
            <a:off x="2957195" y="2941618"/>
            <a:ext cx="5505450" cy="2409825"/>
          </a:xfrm>
          <a:prstGeom prst="rect">
            <a:avLst/>
          </a:prstGeom>
        </p:spPr>
      </p:pic>
    </p:spTree>
    <p:extLst>
      <p:ext uri="{BB962C8B-B14F-4D97-AF65-F5344CB8AC3E}">
        <p14:creationId xmlns:p14="http://schemas.microsoft.com/office/powerpoint/2010/main" val="1141304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C1DED1-4926-4CEF-AB93-420ED92A53BC}"/>
              </a:ext>
            </a:extLst>
          </p:cNvPr>
          <p:cNvSpPr>
            <a:spLocks noGrp="1"/>
          </p:cNvSpPr>
          <p:nvPr>
            <p:ph type="title"/>
          </p:nvPr>
        </p:nvSpPr>
        <p:spPr/>
        <p:txBody>
          <a:bodyPr/>
          <a:lstStyle/>
          <a:p>
            <a:r>
              <a:rPr lang="es-CO" dirty="0"/>
              <a:t>Bibliografía</a:t>
            </a:r>
          </a:p>
        </p:txBody>
      </p:sp>
      <p:sp>
        <p:nvSpPr>
          <p:cNvPr id="3" name="Marcador de pie de página 2">
            <a:extLst>
              <a:ext uri="{FF2B5EF4-FFF2-40B4-BE49-F238E27FC236}">
                <a16:creationId xmlns:a16="http://schemas.microsoft.com/office/drawing/2014/main" id="{02648786-1F47-4844-B2AB-000E56D260B6}"/>
              </a:ext>
            </a:extLst>
          </p:cNvPr>
          <p:cNvSpPr>
            <a:spLocks noGrp="1"/>
          </p:cNvSpPr>
          <p:nvPr>
            <p:ph type="ftr" sz="quarter" idx="11"/>
          </p:nvPr>
        </p:nvSpPr>
        <p:spPr/>
        <p:txBody>
          <a:bodyPr/>
          <a:lstStyle/>
          <a:p>
            <a:r>
              <a:rPr lang="es-MX"/>
              <a:t>Introducción a la Programación - Ciclo I</a:t>
            </a:r>
            <a:endParaRPr lang="es-CO"/>
          </a:p>
        </p:txBody>
      </p:sp>
      <p:sp>
        <p:nvSpPr>
          <p:cNvPr id="5" name="CuadroTexto 4">
            <a:extLst>
              <a:ext uri="{FF2B5EF4-FFF2-40B4-BE49-F238E27FC236}">
                <a16:creationId xmlns:a16="http://schemas.microsoft.com/office/drawing/2014/main" id="{19202D60-E4FD-4D19-90F0-6153B97F2B73}"/>
              </a:ext>
            </a:extLst>
          </p:cNvPr>
          <p:cNvSpPr txBox="1"/>
          <p:nvPr/>
        </p:nvSpPr>
        <p:spPr>
          <a:xfrm>
            <a:off x="838200" y="1690688"/>
            <a:ext cx="10515600" cy="646331"/>
          </a:xfrm>
          <a:prstGeom prst="rect">
            <a:avLst/>
          </a:prstGeom>
          <a:noFill/>
        </p:spPr>
        <p:txBody>
          <a:bodyPr wrap="square">
            <a:spAutoFit/>
          </a:bodyPr>
          <a:lstStyle/>
          <a:p>
            <a:r>
              <a:rPr lang="es-CO" dirty="0"/>
              <a:t>https://www.montereyinstitute.org/courses/DevelopmentalMath/TEXTGROUP-1-8_RESOURCE/U01_L5_T2_text_final_es.html</a:t>
            </a:r>
          </a:p>
        </p:txBody>
      </p:sp>
    </p:spTree>
    <p:extLst>
      <p:ext uri="{BB962C8B-B14F-4D97-AF65-F5344CB8AC3E}">
        <p14:creationId xmlns:p14="http://schemas.microsoft.com/office/powerpoint/2010/main" val="1797374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07B569-225F-45BC-B7C7-87E3CEA79077}"/>
              </a:ext>
            </a:extLst>
          </p:cNvPr>
          <p:cNvSpPr>
            <a:spLocks noGrp="1"/>
          </p:cNvSpPr>
          <p:nvPr>
            <p:ph type="title"/>
          </p:nvPr>
        </p:nvSpPr>
        <p:spPr/>
        <p:txBody>
          <a:bodyPr/>
          <a:lstStyle/>
          <a:p>
            <a:r>
              <a:rPr lang="es-CO" dirty="0"/>
              <a:t>Precedencia de los Operadores Matemáticos</a:t>
            </a:r>
          </a:p>
        </p:txBody>
      </p:sp>
      <p:sp>
        <p:nvSpPr>
          <p:cNvPr id="5" name="CuadroTexto 4">
            <a:extLst>
              <a:ext uri="{FF2B5EF4-FFF2-40B4-BE49-F238E27FC236}">
                <a16:creationId xmlns:a16="http://schemas.microsoft.com/office/drawing/2014/main" id="{F452E366-0E78-4D29-805E-2E6DF04A0A8F}"/>
              </a:ext>
            </a:extLst>
          </p:cNvPr>
          <p:cNvSpPr txBox="1"/>
          <p:nvPr/>
        </p:nvSpPr>
        <p:spPr>
          <a:xfrm>
            <a:off x="838200" y="1774875"/>
            <a:ext cx="10515600" cy="369332"/>
          </a:xfrm>
          <a:prstGeom prst="rect">
            <a:avLst/>
          </a:prstGeom>
          <a:noFill/>
        </p:spPr>
        <p:txBody>
          <a:bodyPr wrap="square">
            <a:spAutoFit/>
          </a:bodyPr>
          <a:lstStyle/>
          <a:p>
            <a:r>
              <a:rPr lang="es-MX" b="1" i="0" dirty="0">
                <a:solidFill>
                  <a:srgbClr val="000000"/>
                </a:solidFill>
                <a:effectLst/>
                <a:latin typeface="arial" panose="020B0604020202020204" pitchFamily="34" charset="0"/>
              </a:rPr>
              <a:t>El orden de las operaciones suma, resta, multiplicación y división</a:t>
            </a:r>
            <a:endParaRPr lang="es-CO" dirty="0"/>
          </a:p>
        </p:txBody>
      </p:sp>
      <p:sp>
        <p:nvSpPr>
          <p:cNvPr id="7" name="CuadroTexto 6">
            <a:extLst>
              <a:ext uri="{FF2B5EF4-FFF2-40B4-BE49-F238E27FC236}">
                <a16:creationId xmlns:a16="http://schemas.microsoft.com/office/drawing/2014/main" id="{2188BCD6-8AC8-45AE-87C6-3A4CDE911367}"/>
              </a:ext>
            </a:extLst>
          </p:cNvPr>
          <p:cNvSpPr txBox="1"/>
          <p:nvPr/>
        </p:nvSpPr>
        <p:spPr>
          <a:xfrm>
            <a:off x="838200" y="3001000"/>
            <a:ext cx="6096000" cy="2862322"/>
          </a:xfrm>
          <a:prstGeom prst="rect">
            <a:avLst/>
          </a:prstGeom>
          <a:noFill/>
        </p:spPr>
        <p:txBody>
          <a:bodyPr wrap="square">
            <a:spAutoFit/>
          </a:bodyPr>
          <a:lstStyle/>
          <a:p>
            <a:pPr marL="0" marR="0" algn="just">
              <a:spcBef>
                <a:spcPts val="0"/>
              </a:spcBef>
              <a:spcAft>
                <a:spcPts val="0"/>
              </a:spcAft>
            </a:pPr>
            <a:r>
              <a:rPr lang="es-MX" sz="1800" b="0" i="0" dirty="0">
                <a:solidFill>
                  <a:srgbClr val="000000"/>
                </a:solidFill>
                <a:effectLst/>
                <a:latin typeface="Arial" panose="020B0604020202020204" pitchFamily="34" charset="0"/>
              </a:rPr>
              <a:t>El orden de operaciones requiere que todas las multiplicaciones y divisiones se hagan primero, yendo de izquierda a derecha en la </a:t>
            </a:r>
            <a:r>
              <a:rPr lang="es-MX" dirty="0">
                <a:solidFill>
                  <a:srgbClr val="000000"/>
                </a:solidFill>
                <a:latin typeface="Arial" panose="020B0604020202020204" pitchFamily="34" charset="0"/>
              </a:rPr>
              <a:t>expresión</a:t>
            </a:r>
            <a:r>
              <a:rPr lang="es-MX" sz="1800" b="0" i="0" dirty="0">
                <a:solidFill>
                  <a:srgbClr val="000000"/>
                </a:solidFill>
                <a:effectLst/>
                <a:latin typeface="Arial" panose="020B0604020202020204" pitchFamily="34" charset="0"/>
              </a:rPr>
              <a:t>. El orden en el cual se calculan la multiplicación y división está determinado por cuál aparece primero, de izquierda a derecha.</a:t>
            </a:r>
            <a:endParaRPr lang="es-MX" b="0" i="0" dirty="0">
              <a:solidFill>
                <a:srgbClr val="000000"/>
              </a:solidFill>
              <a:effectLst/>
              <a:latin typeface="Times New Roman" panose="02020603050405020304" pitchFamily="18" charset="0"/>
            </a:endParaRPr>
          </a:p>
          <a:p>
            <a:pPr marL="0" marR="0" algn="l">
              <a:spcBef>
                <a:spcPts val="0"/>
              </a:spcBef>
              <a:spcAft>
                <a:spcPts val="0"/>
              </a:spcAft>
            </a:pPr>
            <a:r>
              <a:rPr lang="es-MX" sz="1800" b="0" i="0" dirty="0">
                <a:solidFill>
                  <a:srgbClr val="000000"/>
                </a:solidFill>
                <a:effectLst/>
                <a:latin typeface="Arial" panose="020B0604020202020204" pitchFamily="34" charset="0"/>
              </a:rPr>
              <a:t> </a:t>
            </a:r>
            <a:endParaRPr lang="es-MX" b="0" i="0" dirty="0">
              <a:solidFill>
                <a:srgbClr val="000000"/>
              </a:solidFill>
              <a:effectLst/>
              <a:latin typeface="Times New Roman" panose="02020603050405020304" pitchFamily="18" charset="0"/>
            </a:endParaRPr>
          </a:p>
          <a:p>
            <a:pPr marL="0" marR="0" algn="l">
              <a:spcBef>
                <a:spcPts val="0"/>
              </a:spcBef>
              <a:spcAft>
                <a:spcPts val="0"/>
              </a:spcAft>
            </a:pPr>
            <a:r>
              <a:rPr lang="es-MX" sz="1800" b="0" i="0" dirty="0">
                <a:solidFill>
                  <a:srgbClr val="000000"/>
                </a:solidFill>
                <a:effectLst/>
                <a:latin typeface="Arial" panose="020B0604020202020204" pitchFamily="34" charset="0"/>
              </a:rPr>
              <a:t>Después que se han completado la multiplicación y la división, suma y resta en orden de izquierda a derecha. El orden también está determinado por la que aparece primero de izquierda a derecha</a:t>
            </a:r>
            <a:endParaRPr lang="es-MX" b="0" i="0" dirty="0">
              <a:solidFill>
                <a:srgbClr val="000000"/>
              </a:solidFill>
              <a:effectLst/>
              <a:latin typeface="Times New Roman" panose="02020603050405020304" pitchFamily="18" charset="0"/>
            </a:endParaRPr>
          </a:p>
        </p:txBody>
      </p:sp>
      <p:sp>
        <p:nvSpPr>
          <p:cNvPr id="8" name="Marcador de pie de página 7">
            <a:extLst>
              <a:ext uri="{FF2B5EF4-FFF2-40B4-BE49-F238E27FC236}">
                <a16:creationId xmlns:a16="http://schemas.microsoft.com/office/drawing/2014/main" id="{DD7E0021-CE34-4CD5-AA83-3367357AFEBC}"/>
              </a:ext>
            </a:extLst>
          </p:cNvPr>
          <p:cNvSpPr>
            <a:spLocks noGrp="1"/>
          </p:cNvSpPr>
          <p:nvPr>
            <p:ph type="ftr" sz="quarter" idx="11"/>
          </p:nvPr>
        </p:nvSpPr>
        <p:spPr/>
        <p:txBody>
          <a:bodyPr/>
          <a:lstStyle/>
          <a:p>
            <a:r>
              <a:rPr lang="es-MX"/>
              <a:t>Introducción a la Programación - Ciclo I</a:t>
            </a:r>
            <a:endParaRPr lang="es-CO"/>
          </a:p>
        </p:txBody>
      </p:sp>
      <p:pic>
        <p:nvPicPr>
          <p:cNvPr id="10" name="Imagen 9">
            <a:extLst>
              <a:ext uri="{FF2B5EF4-FFF2-40B4-BE49-F238E27FC236}">
                <a16:creationId xmlns:a16="http://schemas.microsoft.com/office/drawing/2014/main" id="{C727B244-4D9A-4217-A349-B6FBC627779D}"/>
              </a:ext>
            </a:extLst>
          </p:cNvPr>
          <p:cNvPicPr>
            <a:picLocks noChangeAspect="1"/>
          </p:cNvPicPr>
          <p:nvPr/>
        </p:nvPicPr>
        <p:blipFill>
          <a:blip r:embed="rId2"/>
          <a:stretch>
            <a:fillRect/>
          </a:stretch>
        </p:blipFill>
        <p:spPr>
          <a:xfrm>
            <a:off x="7524290" y="3118624"/>
            <a:ext cx="4592824" cy="1869935"/>
          </a:xfrm>
          <a:prstGeom prst="rect">
            <a:avLst/>
          </a:prstGeom>
        </p:spPr>
      </p:pic>
    </p:spTree>
    <p:extLst>
      <p:ext uri="{BB962C8B-B14F-4D97-AF65-F5344CB8AC3E}">
        <p14:creationId xmlns:p14="http://schemas.microsoft.com/office/powerpoint/2010/main" val="2842958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EFE167-68AA-4075-B2BF-1746B360C1B9}"/>
              </a:ext>
            </a:extLst>
          </p:cNvPr>
          <p:cNvSpPr>
            <a:spLocks noGrp="1"/>
          </p:cNvSpPr>
          <p:nvPr>
            <p:ph type="title"/>
          </p:nvPr>
        </p:nvSpPr>
        <p:spPr/>
        <p:txBody>
          <a:bodyPr/>
          <a:lstStyle/>
          <a:p>
            <a:pPr algn="ctr"/>
            <a:r>
              <a:rPr lang="es-CO" dirty="0"/>
              <a:t>Ejemplos</a:t>
            </a:r>
          </a:p>
        </p:txBody>
      </p:sp>
      <p:sp>
        <p:nvSpPr>
          <p:cNvPr id="3" name="Marcador de pie de página 2">
            <a:extLst>
              <a:ext uri="{FF2B5EF4-FFF2-40B4-BE49-F238E27FC236}">
                <a16:creationId xmlns:a16="http://schemas.microsoft.com/office/drawing/2014/main" id="{9F974139-4F00-4840-B99F-A4BAE0F71712}"/>
              </a:ext>
            </a:extLst>
          </p:cNvPr>
          <p:cNvSpPr>
            <a:spLocks noGrp="1"/>
          </p:cNvSpPr>
          <p:nvPr>
            <p:ph type="ftr" sz="quarter" idx="11"/>
          </p:nvPr>
        </p:nvSpPr>
        <p:spPr/>
        <p:txBody>
          <a:bodyPr/>
          <a:lstStyle/>
          <a:p>
            <a:r>
              <a:rPr lang="es-MX"/>
              <a:t>Introducción a la Programación - Ciclo I</a:t>
            </a:r>
            <a:endParaRPr lang="es-CO"/>
          </a:p>
        </p:txBody>
      </p:sp>
      <p:pic>
        <p:nvPicPr>
          <p:cNvPr id="5" name="Imagen 4">
            <a:extLst>
              <a:ext uri="{FF2B5EF4-FFF2-40B4-BE49-F238E27FC236}">
                <a16:creationId xmlns:a16="http://schemas.microsoft.com/office/drawing/2014/main" id="{0AA2C4D1-8751-470D-8834-867F96021D2A}"/>
              </a:ext>
            </a:extLst>
          </p:cNvPr>
          <p:cNvPicPr>
            <a:picLocks noChangeAspect="1"/>
          </p:cNvPicPr>
          <p:nvPr/>
        </p:nvPicPr>
        <p:blipFill>
          <a:blip r:embed="rId2"/>
          <a:stretch>
            <a:fillRect/>
          </a:stretch>
        </p:blipFill>
        <p:spPr>
          <a:xfrm>
            <a:off x="2938462" y="1365250"/>
            <a:ext cx="6315075" cy="4991100"/>
          </a:xfrm>
          <a:prstGeom prst="rect">
            <a:avLst/>
          </a:prstGeom>
        </p:spPr>
      </p:pic>
    </p:spTree>
    <p:extLst>
      <p:ext uri="{BB962C8B-B14F-4D97-AF65-F5344CB8AC3E}">
        <p14:creationId xmlns:p14="http://schemas.microsoft.com/office/powerpoint/2010/main" val="4077672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6480CF-2228-48E1-9645-6A011404247B}"/>
              </a:ext>
            </a:extLst>
          </p:cNvPr>
          <p:cNvSpPr>
            <a:spLocks noGrp="1"/>
          </p:cNvSpPr>
          <p:nvPr>
            <p:ph type="title"/>
          </p:nvPr>
        </p:nvSpPr>
        <p:spPr/>
        <p:txBody>
          <a:bodyPr>
            <a:normAutofit/>
          </a:bodyPr>
          <a:lstStyle/>
          <a:p>
            <a:pPr algn="ctr"/>
            <a:r>
              <a:rPr lang="es-MX" sz="2800" b="1" i="0" dirty="0">
                <a:solidFill>
                  <a:srgbClr val="000000"/>
                </a:solidFill>
                <a:effectLst/>
                <a:latin typeface="Arial" panose="020B0604020202020204" pitchFamily="34" charset="0"/>
              </a:rPr>
              <a:t>Agrupación de símbolos y el orden de operaciones</a:t>
            </a:r>
            <a:endParaRPr lang="es-CO" sz="6000" dirty="0"/>
          </a:p>
        </p:txBody>
      </p:sp>
      <p:sp>
        <p:nvSpPr>
          <p:cNvPr id="3" name="Marcador de pie de página 2">
            <a:extLst>
              <a:ext uri="{FF2B5EF4-FFF2-40B4-BE49-F238E27FC236}">
                <a16:creationId xmlns:a16="http://schemas.microsoft.com/office/drawing/2014/main" id="{43856C1C-B80F-4890-9AB2-71E37EC1C0D9}"/>
              </a:ext>
            </a:extLst>
          </p:cNvPr>
          <p:cNvSpPr>
            <a:spLocks noGrp="1"/>
          </p:cNvSpPr>
          <p:nvPr>
            <p:ph type="ftr" sz="quarter" idx="11"/>
          </p:nvPr>
        </p:nvSpPr>
        <p:spPr/>
        <p:txBody>
          <a:bodyPr/>
          <a:lstStyle/>
          <a:p>
            <a:r>
              <a:rPr lang="es-MX"/>
              <a:t>Introducción a la Programación - Ciclo I</a:t>
            </a:r>
            <a:endParaRPr lang="es-CO"/>
          </a:p>
        </p:txBody>
      </p:sp>
      <p:sp>
        <p:nvSpPr>
          <p:cNvPr id="7" name="Rectangle 3">
            <a:extLst>
              <a:ext uri="{FF2B5EF4-FFF2-40B4-BE49-F238E27FC236}">
                <a16:creationId xmlns:a16="http://schemas.microsoft.com/office/drawing/2014/main" id="{DD6F675A-14E4-48F7-B46B-47940F55D7CE}"/>
              </a:ext>
            </a:extLst>
          </p:cNvPr>
          <p:cNvSpPr>
            <a:spLocks noChangeArrowheads="1"/>
          </p:cNvSpPr>
          <p:nvPr/>
        </p:nvSpPr>
        <p:spPr bwMode="auto">
          <a:xfrm>
            <a:off x="660400" y="2013228"/>
            <a:ext cx="6096000"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s-CO" altLang="es-CO" sz="1600" b="1" i="0" u="none" strike="noStrike" cap="none" normalizeH="0" baseline="0" dirty="0">
                <a:ln>
                  <a:noFill/>
                </a:ln>
                <a:solidFill>
                  <a:srgbClr val="0000FF"/>
                </a:solidFill>
                <a:effectLst/>
                <a:latin typeface="Arial" panose="020B0604020202020204" pitchFamily="34" charset="0"/>
                <a:cs typeface="Arial" panose="020B0604020202020204" pitchFamily="34" charset="0"/>
              </a:rPr>
            </a:br>
            <a:r>
              <a:rPr lang="es-CO" altLang="es-CO" sz="1600" dirty="0">
                <a:solidFill>
                  <a:srgbClr val="000000"/>
                </a:solidFill>
                <a:cs typeface="Arial" panose="020B0604020202020204" pitchFamily="34" charset="0"/>
              </a:rPr>
              <a:t>Símbolos</a:t>
            </a:r>
            <a:r>
              <a:rPr kumimoji="0" lang="es-CO" altLang="es-CO" sz="1600" b="1" i="0" u="none" strike="noStrike" cap="none" normalizeH="0" baseline="0" dirty="0">
                <a:ln>
                  <a:noFill/>
                </a:ln>
                <a:solidFill>
                  <a:srgbClr val="0000FF"/>
                </a:solidFill>
                <a:effectLst/>
                <a:latin typeface="Arial" panose="020B0604020202020204" pitchFamily="34" charset="0"/>
                <a:cs typeface="Arial" panose="020B0604020202020204" pitchFamily="34" charset="0"/>
              </a:rPr>
              <a:t> </a:t>
            </a:r>
            <a:r>
              <a:rPr lang="es-CO" altLang="es-CO" sz="1600" dirty="0">
                <a:solidFill>
                  <a:srgbClr val="000000"/>
                </a:solidFill>
                <a:cs typeface="Arial" panose="020B0604020202020204" pitchFamily="34" charset="0"/>
              </a:rPr>
              <a:t>de</a:t>
            </a:r>
            <a:r>
              <a:rPr kumimoji="0" lang="es-CO" altLang="es-CO" sz="1600" b="1" i="0" u="none" strike="noStrike" cap="none" normalizeH="0" baseline="0" dirty="0">
                <a:ln>
                  <a:noFill/>
                </a:ln>
                <a:solidFill>
                  <a:srgbClr val="0000FF"/>
                </a:solidFill>
                <a:effectLst/>
                <a:latin typeface="Arial" panose="020B0604020202020204" pitchFamily="34" charset="0"/>
                <a:cs typeface="Arial" panose="020B0604020202020204" pitchFamily="34" charset="0"/>
              </a:rPr>
              <a:t> </a:t>
            </a:r>
            <a:r>
              <a:rPr lang="es-CO" altLang="es-CO" sz="1600" dirty="0">
                <a:solidFill>
                  <a:srgbClr val="000000"/>
                </a:solidFill>
                <a:cs typeface="Arial" panose="020B0604020202020204" pitchFamily="34" charset="0"/>
              </a:rPr>
              <a:t>agrupación</a:t>
            </a:r>
            <a:r>
              <a:rPr kumimoji="0" lang="es-CO" altLang="es-CO"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como paréntesis ( ), llaves </a:t>
            </a:r>
            <a:r>
              <a:rPr kumimoji="0" lang="es-CO" altLang="es-CO" sz="1600" b="0" i="0" u="none" strike="noStrike" cap="none" normalizeH="0" baseline="-30000" dirty="0">
                <a:ln>
                  <a:noFill/>
                </a:ln>
                <a:solidFill>
                  <a:srgbClr val="000000"/>
                </a:solidFill>
                <a:effectLst/>
                <a:latin typeface="Arial" panose="020B0604020202020204" pitchFamily="34" charset="0"/>
                <a:cs typeface="Arial" panose="020B0604020202020204" pitchFamily="34" charset="0"/>
              </a:rPr>
              <a:t>  </a:t>
            </a:r>
            <a:r>
              <a:rPr kumimoji="0" lang="es-CO" altLang="es-CO" sz="2400" b="0" i="0" u="none" strike="noStrike" cap="none" normalizeH="0" baseline="-30000" dirty="0">
                <a:ln>
                  <a:noFill/>
                </a:ln>
                <a:solidFill>
                  <a:srgbClr val="000000"/>
                </a:solidFill>
                <a:effectLst/>
                <a:latin typeface="Arial" panose="020B0604020202020204" pitchFamily="34" charset="0"/>
                <a:cs typeface="Arial" panose="020B0604020202020204" pitchFamily="34" charset="0"/>
              </a:rPr>
              <a:t>       </a:t>
            </a:r>
            <a:r>
              <a:rPr kumimoji="0" lang="es-CO" altLang="es-CO"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corchetes [ ]</a:t>
            </a:r>
            <a:r>
              <a:rPr kumimoji="0" lang="es-CO" altLang="es-CO"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s-CO" altLang="es-CO"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y barras de fracción pueden usarse para controlar aún más el orden de las cuatro operaciones aritméticas básicas. Las reglas del orden de operaciones requieren que se realice primero el cálculo dentro de los símbolos de agrupación, incluso si estás sumando o restando dentro de los símbolos de agrupación y tienes multiplicaciones afuera de éstos símbolos. Después de calcular dentro de los símbolos de agrupación, divide o multiplica de izquierda a derecha y luego resta o suma de izquierda a derecha.</a:t>
            </a:r>
            <a:r>
              <a:rPr kumimoji="0" lang="es-CO" altLang="es-CO" sz="1050" b="0" i="0" u="none" strike="noStrike" cap="none" normalizeH="0" baseline="0" dirty="0">
                <a:ln>
                  <a:noFill/>
                </a:ln>
                <a:solidFill>
                  <a:schemeClr val="tx1"/>
                </a:solidFill>
                <a:effectLst/>
              </a:rPr>
              <a:t> </a:t>
            </a:r>
            <a:endParaRPr kumimoji="0" lang="es-CO" altLang="es-CO" sz="2800" b="0" i="0" u="none" strike="noStrike" cap="none" normalizeH="0" baseline="0" dirty="0">
              <a:ln>
                <a:noFill/>
              </a:ln>
              <a:solidFill>
                <a:schemeClr val="tx1"/>
              </a:solidFill>
              <a:effectLst/>
              <a:latin typeface="Arial" panose="020B0604020202020204" pitchFamily="34" charset="0"/>
            </a:endParaRPr>
          </a:p>
        </p:txBody>
      </p:sp>
      <p:pic>
        <p:nvPicPr>
          <p:cNvPr id="1028" name="Picture 4">
            <a:extLst>
              <a:ext uri="{FF2B5EF4-FFF2-40B4-BE49-F238E27FC236}">
                <a16:creationId xmlns:a16="http://schemas.microsoft.com/office/drawing/2014/main" id="{EFC65892-FFB7-43E3-B775-65499E7999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6853" y="2653982"/>
            <a:ext cx="119063" cy="257176"/>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a:extLst>
              <a:ext uri="{FF2B5EF4-FFF2-40B4-BE49-F238E27FC236}">
                <a16:creationId xmlns:a16="http://schemas.microsoft.com/office/drawing/2014/main" id="{099F32E2-CC98-4165-BDBF-B3E3775CF374}"/>
              </a:ext>
            </a:extLst>
          </p:cNvPr>
          <p:cNvPicPr>
            <a:picLocks noChangeAspect="1"/>
          </p:cNvPicPr>
          <p:nvPr/>
        </p:nvPicPr>
        <p:blipFill>
          <a:blip r:embed="rId3"/>
          <a:stretch>
            <a:fillRect/>
          </a:stretch>
        </p:blipFill>
        <p:spPr>
          <a:xfrm>
            <a:off x="7089792" y="1819909"/>
            <a:ext cx="4942187" cy="3766185"/>
          </a:xfrm>
          <a:prstGeom prst="rect">
            <a:avLst/>
          </a:prstGeom>
        </p:spPr>
      </p:pic>
    </p:spTree>
    <p:extLst>
      <p:ext uri="{BB962C8B-B14F-4D97-AF65-F5344CB8AC3E}">
        <p14:creationId xmlns:p14="http://schemas.microsoft.com/office/powerpoint/2010/main" val="3407100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8D51D3-F92E-454D-940C-9A78B5E4D9C0}"/>
              </a:ext>
            </a:extLst>
          </p:cNvPr>
          <p:cNvSpPr>
            <a:spLocks noGrp="1"/>
          </p:cNvSpPr>
          <p:nvPr>
            <p:ph type="title"/>
          </p:nvPr>
        </p:nvSpPr>
        <p:spPr/>
        <p:txBody>
          <a:bodyPr/>
          <a:lstStyle/>
          <a:p>
            <a:pPr algn="ctr"/>
            <a:r>
              <a:rPr lang="es-CO" dirty="0"/>
              <a:t>Ejemplos</a:t>
            </a:r>
          </a:p>
        </p:txBody>
      </p:sp>
      <p:sp>
        <p:nvSpPr>
          <p:cNvPr id="3" name="Marcador de pie de página 2">
            <a:extLst>
              <a:ext uri="{FF2B5EF4-FFF2-40B4-BE49-F238E27FC236}">
                <a16:creationId xmlns:a16="http://schemas.microsoft.com/office/drawing/2014/main" id="{DEF185AE-38B4-4452-A9DF-C17AD46F6495}"/>
              </a:ext>
            </a:extLst>
          </p:cNvPr>
          <p:cNvSpPr>
            <a:spLocks noGrp="1"/>
          </p:cNvSpPr>
          <p:nvPr>
            <p:ph type="ftr" sz="quarter" idx="11"/>
          </p:nvPr>
        </p:nvSpPr>
        <p:spPr/>
        <p:txBody>
          <a:bodyPr/>
          <a:lstStyle/>
          <a:p>
            <a:r>
              <a:rPr lang="es-MX"/>
              <a:t>Introducción a la Programación - Ciclo I</a:t>
            </a:r>
            <a:endParaRPr lang="es-CO"/>
          </a:p>
        </p:txBody>
      </p:sp>
      <p:pic>
        <p:nvPicPr>
          <p:cNvPr id="5" name="Imagen 4">
            <a:extLst>
              <a:ext uri="{FF2B5EF4-FFF2-40B4-BE49-F238E27FC236}">
                <a16:creationId xmlns:a16="http://schemas.microsoft.com/office/drawing/2014/main" id="{9398198E-48B5-46AB-BB92-748557A4CA01}"/>
              </a:ext>
            </a:extLst>
          </p:cNvPr>
          <p:cNvPicPr>
            <a:picLocks noChangeAspect="1"/>
          </p:cNvPicPr>
          <p:nvPr/>
        </p:nvPicPr>
        <p:blipFill>
          <a:blip r:embed="rId2"/>
          <a:stretch>
            <a:fillRect/>
          </a:stretch>
        </p:blipFill>
        <p:spPr>
          <a:xfrm>
            <a:off x="3119932" y="1363663"/>
            <a:ext cx="5952136" cy="4992687"/>
          </a:xfrm>
          <a:prstGeom prst="rect">
            <a:avLst/>
          </a:prstGeom>
        </p:spPr>
      </p:pic>
    </p:spTree>
    <p:extLst>
      <p:ext uri="{BB962C8B-B14F-4D97-AF65-F5344CB8AC3E}">
        <p14:creationId xmlns:p14="http://schemas.microsoft.com/office/powerpoint/2010/main" val="3613647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7C7C99-B087-4461-95F1-A5F137EE2354}"/>
              </a:ext>
            </a:extLst>
          </p:cNvPr>
          <p:cNvSpPr>
            <a:spLocks noGrp="1"/>
          </p:cNvSpPr>
          <p:nvPr>
            <p:ph type="title"/>
          </p:nvPr>
        </p:nvSpPr>
        <p:spPr/>
        <p:txBody>
          <a:bodyPr/>
          <a:lstStyle/>
          <a:p>
            <a:r>
              <a:rPr lang="es-CO" dirty="0"/>
              <a:t>Orden de las Operaciones</a:t>
            </a:r>
          </a:p>
        </p:txBody>
      </p:sp>
      <p:sp>
        <p:nvSpPr>
          <p:cNvPr id="3" name="Marcador de pie de página 2">
            <a:extLst>
              <a:ext uri="{FF2B5EF4-FFF2-40B4-BE49-F238E27FC236}">
                <a16:creationId xmlns:a16="http://schemas.microsoft.com/office/drawing/2014/main" id="{B693425D-BB4F-4327-8404-3478DF81EAA1}"/>
              </a:ext>
            </a:extLst>
          </p:cNvPr>
          <p:cNvSpPr>
            <a:spLocks noGrp="1"/>
          </p:cNvSpPr>
          <p:nvPr>
            <p:ph type="ftr" sz="quarter" idx="11"/>
          </p:nvPr>
        </p:nvSpPr>
        <p:spPr/>
        <p:txBody>
          <a:bodyPr/>
          <a:lstStyle/>
          <a:p>
            <a:r>
              <a:rPr lang="es-MX"/>
              <a:t>Introducción a la Programación - Ciclo I</a:t>
            </a:r>
            <a:endParaRPr lang="es-CO"/>
          </a:p>
        </p:txBody>
      </p:sp>
      <p:sp>
        <p:nvSpPr>
          <p:cNvPr id="5" name="CuadroTexto 4">
            <a:extLst>
              <a:ext uri="{FF2B5EF4-FFF2-40B4-BE49-F238E27FC236}">
                <a16:creationId xmlns:a16="http://schemas.microsoft.com/office/drawing/2014/main" id="{CEDECB62-7677-4443-BF11-9D24329D664B}"/>
              </a:ext>
            </a:extLst>
          </p:cNvPr>
          <p:cNvSpPr txBox="1"/>
          <p:nvPr/>
        </p:nvSpPr>
        <p:spPr>
          <a:xfrm>
            <a:off x="990600" y="1690688"/>
            <a:ext cx="6096000" cy="2031325"/>
          </a:xfrm>
          <a:prstGeom prst="rect">
            <a:avLst/>
          </a:prstGeom>
          <a:noFill/>
        </p:spPr>
        <p:txBody>
          <a:bodyPr wrap="square">
            <a:spAutoFit/>
          </a:bodyPr>
          <a:lstStyle/>
          <a:p>
            <a:pPr marL="0" marR="0" algn="l">
              <a:spcBef>
                <a:spcPts val="0"/>
              </a:spcBef>
              <a:spcAft>
                <a:spcPts val="0"/>
              </a:spcAft>
            </a:pPr>
            <a:r>
              <a:rPr lang="es-MX" b="0" i="0" dirty="0">
                <a:solidFill>
                  <a:srgbClr val="000000"/>
                </a:solidFill>
                <a:effectLst/>
                <a:latin typeface="Arial" panose="020B0604020202020204" pitchFamily="34" charset="0"/>
              </a:rPr>
              <a:t> </a:t>
            </a:r>
            <a:endParaRPr lang="es-MX" b="0" i="0" dirty="0">
              <a:solidFill>
                <a:srgbClr val="000000"/>
              </a:solidFill>
              <a:effectLst/>
              <a:latin typeface="Times New Roman" panose="02020603050405020304" pitchFamily="18" charset="0"/>
            </a:endParaRPr>
          </a:p>
          <a:p>
            <a:pPr marL="457200" indent="-228600" algn="just">
              <a:spcBef>
                <a:spcPts val="0"/>
              </a:spcBef>
              <a:spcAft>
                <a:spcPts val="0"/>
              </a:spcAft>
            </a:pPr>
            <a:r>
              <a:rPr lang="es-MX" sz="1800" b="0" i="0" dirty="0">
                <a:solidFill>
                  <a:srgbClr val="000000"/>
                </a:solidFill>
                <a:effectLst/>
                <a:latin typeface="Arial" panose="020B0604020202020204" pitchFamily="34" charset="0"/>
              </a:rPr>
              <a:t>1)</a:t>
            </a:r>
            <a:r>
              <a:rPr lang="es-MX" sz="800" b="0" i="0" dirty="0">
                <a:solidFill>
                  <a:srgbClr val="000000"/>
                </a:solidFill>
                <a:effectLst/>
                <a:latin typeface="Times New Roman" panose="02020603050405020304" pitchFamily="18" charset="0"/>
              </a:rPr>
              <a:t>      </a:t>
            </a:r>
            <a:r>
              <a:rPr lang="es-MX" sz="1800" b="0" i="0" dirty="0">
                <a:solidFill>
                  <a:srgbClr val="000000"/>
                </a:solidFill>
                <a:effectLst/>
                <a:latin typeface="Arial" panose="020B0604020202020204" pitchFamily="34" charset="0"/>
              </a:rPr>
              <a:t>Realiza todas las operaciones empezando por los grupos de adentro. Los símbolos de agrupación incluyen paréntesis ( ), llaves { }, corchetes [ ], y barras de fracción.</a:t>
            </a:r>
            <a:endParaRPr lang="es-MX" b="0" i="0" dirty="0">
              <a:solidFill>
                <a:srgbClr val="000000"/>
              </a:solidFill>
              <a:effectLst/>
              <a:latin typeface="Times New Roman" panose="02020603050405020304" pitchFamily="18" charset="0"/>
            </a:endParaRPr>
          </a:p>
          <a:p>
            <a:pPr marL="457200" indent="-228600" algn="l">
              <a:spcBef>
                <a:spcPts val="0"/>
              </a:spcBef>
              <a:spcAft>
                <a:spcPts val="0"/>
              </a:spcAft>
            </a:pPr>
            <a:r>
              <a:rPr lang="es-MX" sz="1800" b="0" i="0" dirty="0">
                <a:solidFill>
                  <a:srgbClr val="000000"/>
                </a:solidFill>
                <a:effectLst/>
                <a:latin typeface="Arial" panose="020B0604020202020204" pitchFamily="34" charset="0"/>
              </a:rPr>
              <a:t>2)</a:t>
            </a:r>
            <a:r>
              <a:rPr lang="es-MX" sz="800" b="0" i="0" dirty="0">
                <a:solidFill>
                  <a:srgbClr val="000000"/>
                </a:solidFill>
                <a:effectLst/>
                <a:latin typeface="Times New Roman" panose="02020603050405020304" pitchFamily="18" charset="0"/>
              </a:rPr>
              <a:t>      </a:t>
            </a:r>
            <a:r>
              <a:rPr lang="es-MX" sz="1800" b="0" i="0" dirty="0">
                <a:solidFill>
                  <a:srgbClr val="000000"/>
                </a:solidFill>
                <a:effectLst/>
                <a:latin typeface="Arial" panose="020B0604020202020204" pitchFamily="34" charset="0"/>
              </a:rPr>
              <a:t>Multiplica y divide, de izquierda a derecha.</a:t>
            </a:r>
            <a:endParaRPr lang="es-MX" b="0" i="0" dirty="0">
              <a:solidFill>
                <a:srgbClr val="000000"/>
              </a:solidFill>
              <a:effectLst/>
              <a:latin typeface="Times New Roman" panose="02020603050405020304" pitchFamily="18" charset="0"/>
            </a:endParaRPr>
          </a:p>
          <a:p>
            <a:pPr marL="457200" indent="-228600" algn="l">
              <a:spcBef>
                <a:spcPts val="0"/>
              </a:spcBef>
              <a:spcAft>
                <a:spcPts val="0"/>
              </a:spcAft>
            </a:pPr>
            <a:r>
              <a:rPr lang="es-MX" sz="1800" b="0" i="0" dirty="0">
                <a:solidFill>
                  <a:srgbClr val="000000"/>
                </a:solidFill>
                <a:effectLst/>
                <a:latin typeface="Arial" panose="020B0604020202020204" pitchFamily="34" charset="0"/>
              </a:rPr>
              <a:t>3)</a:t>
            </a:r>
            <a:r>
              <a:rPr lang="es-MX" sz="800" b="0" i="0" dirty="0">
                <a:solidFill>
                  <a:srgbClr val="000000"/>
                </a:solidFill>
                <a:effectLst/>
                <a:latin typeface="Times New Roman" panose="02020603050405020304" pitchFamily="18" charset="0"/>
              </a:rPr>
              <a:t>      </a:t>
            </a:r>
            <a:r>
              <a:rPr lang="es-MX" sz="1800" b="0" i="0" dirty="0">
                <a:solidFill>
                  <a:srgbClr val="000000"/>
                </a:solidFill>
                <a:effectLst/>
                <a:latin typeface="Arial" panose="020B0604020202020204" pitchFamily="34" charset="0"/>
              </a:rPr>
              <a:t>Suma y resta, de izquierda a derecha.</a:t>
            </a:r>
            <a:endParaRPr lang="es-MX"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3137919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1DA13F-AE08-43A1-8A5C-33675E57F523}"/>
              </a:ext>
            </a:extLst>
          </p:cNvPr>
          <p:cNvSpPr>
            <a:spLocks noGrp="1"/>
          </p:cNvSpPr>
          <p:nvPr>
            <p:ph type="title"/>
          </p:nvPr>
        </p:nvSpPr>
        <p:spPr/>
        <p:txBody>
          <a:bodyPr/>
          <a:lstStyle/>
          <a:p>
            <a:r>
              <a:rPr lang="es-MX" b="1" i="0" dirty="0">
                <a:solidFill>
                  <a:srgbClr val="000000"/>
                </a:solidFill>
                <a:effectLst/>
                <a:latin typeface="arial" panose="020B0604020202020204" pitchFamily="34" charset="0"/>
              </a:rPr>
              <a:t>Realizando el orden de operaciones con exponentes y raíces cuadradas</a:t>
            </a:r>
            <a:endParaRPr lang="es-CO" dirty="0"/>
          </a:p>
        </p:txBody>
      </p:sp>
      <p:sp>
        <p:nvSpPr>
          <p:cNvPr id="3" name="Marcador de pie de página 2">
            <a:extLst>
              <a:ext uri="{FF2B5EF4-FFF2-40B4-BE49-F238E27FC236}">
                <a16:creationId xmlns:a16="http://schemas.microsoft.com/office/drawing/2014/main" id="{3A6FD367-D658-4963-93D7-8A77E6B4AD0B}"/>
              </a:ext>
            </a:extLst>
          </p:cNvPr>
          <p:cNvSpPr>
            <a:spLocks noGrp="1"/>
          </p:cNvSpPr>
          <p:nvPr>
            <p:ph type="ftr" sz="quarter" idx="11"/>
          </p:nvPr>
        </p:nvSpPr>
        <p:spPr/>
        <p:txBody>
          <a:bodyPr/>
          <a:lstStyle/>
          <a:p>
            <a:r>
              <a:rPr lang="es-MX"/>
              <a:t>Introducción a la Programación - Ciclo I</a:t>
            </a:r>
            <a:endParaRPr lang="es-CO"/>
          </a:p>
        </p:txBody>
      </p:sp>
      <p:sp>
        <p:nvSpPr>
          <p:cNvPr id="5" name="CuadroTexto 4">
            <a:extLst>
              <a:ext uri="{FF2B5EF4-FFF2-40B4-BE49-F238E27FC236}">
                <a16:creationId xmlns:a16="http://schemas.microsoft.com/office/drawing/2014/main" id="{0A6E8098-CCD6-403E-A69E-F45995B27875}"/>
              </a:ext>
            </a:extLst>
          </p:cNvPr>
          <p:cNvSpPr txBox="1"/>
          <p:nvPr/>
        </p:nvSpPr>
        <p:spPr>
          <a:xfrm>
            <a:off x="990600" y="1871117"/>
            <a:ext cx="6096000" cy="1754326"/>
          </a:xfrm>
          <a:prstGeom prst="rect">
            <a:avLst/>
          </a:prstGeom>
          <a:noFill/>
        </p:spPr>
        <p:txBody>
          <a:bodyPr wrap="square">
            <a:spAutoFit/>
          </a:bodyPr>
          <a:lstStyle/>
          <a:p>
            <a:pPr algn="just"/>
            <a:r>
              <a:rPr lang="es-MX" b="0" i="0" dirty="0">
                <a:solidFill>
                  <a:srgbClr val="000000"/>
                </a:solidFill>
                <a:effectLst/>
                <a:latin typeface="Arial" panose="020B0604020202020204" pitchFamily="34" charset="0"/>
              </a:rPr>
              <a:t>Si la expresión tiene exponentes o raíces cuadradas, deben ejecutase </a:t>
            </a:r>
            <a:r>
              <a:rPr lang="es-MX" b="0" i="1" dirty="0">
                <a:solidFill>
                  <a:srgbClr val="000000"/>
                </a:solidFill>
                <a:effectLst/>
                <a:latin typeface="arial" panose="020B0604020202020204" pitchFamily="34" charset="0"/>
              </a:rPr>
              <a:t>después </a:t>
            </a:r>
            <a:r>
              <a:rPr lang="es-MX" b="0" i="0" dirty="0">
                <a:solidFill>
                  <a:srgbClr val="000000"/>
                </a:solidFill>
                <a:effectLst/>
                <a:latin typeface="Arial" panose="020B0604020202020204" pitchFamily="34" charset="0"/>
              </a:rPr>
              <a:t>de que lo hayan hecho los símbolos de agrupación y hayan sido simplificados y</a:t>
            </a:r>
            <a:r>
              <a:rPr lang="es-MX" b="0" i="1" dirty="0">
                <a:solidFill>
                  <a:srgbClr val="000000"/>
                </a:solidFill>
                <a:effectLst/>
                <a:latin typeface="arial" panose="020B0604020202020204" pitchFamily="34" charset="0"/>
              </a:rPr>
              <a:t> antes</a:t>
            </a:r>
            <a:r>
              <a:rPr lang="es-MX" b="0" i="0" dirty="0">
                <a:solidFill>
                  <a:srgbClr val="000000"/>
                </a:solidFill>
                <a:effectLst/>
                <a:latin typeface="Arial" panose="020B0604020202020204" pitchFamily="34" charset="0"/>
              </a:rPr>
              <a:t> que cualquier multiplicación, división, suma y resta que esté fuera del paréntesis o en otro grupo de símbolos.</a:t>
            </a:r>
            <a:endParaRPr lang="es-CO" dirty="0"/>
          </a:p>
        </p:txBody>
      </p:sp>
      <p:pic>
        <p:nvPicPr>
          <p:cNvPr id="7" name="Imagen 6">
            <a:extLst>
              <a:ext uri="{FF2B5EF4-FFF2-40B4-BE49-F238E27FC236}">
                <a16:creationId xmlns:a16="http://schemas.microsoft.com/office/drawing/2014/main" id="{388967C6-DE10-4272-A5EE-477A30E65A2F}"/>
              </a:ext>
            </a:extLst>
          </p:cNvPr>
          <p:cNvPicPr>
            <a:picLocks noChangeAspect="1"/>
          </p:cNvPicPr>
          <p:nvPr/>
        </p:nvPicPr>
        <p:blipFill>
          <a:blip r:embed="rId2"/>
          <a:stretch>
            <a:fillRect/>
          </a:stretch>
        </p:blipFill>
        <p:spPr>
          <a:xfrm>
            <a:off x="5699760" y="3429000"/>
            <a:ext cx="5384800" cy="2843658"/>
          </a:xfrm>
          <a:prstGeom prst="rect">
            <a:avLst/>
          </a:prstGeom>
        </p:spPr>
      </p:pic>
    </p:spTree>
    <p:extLst>
      <p:ext uri="{BB962C8B-B14F-4D97-AF65-F5344CB8AC3E}">
        <p14:creationId xmlns:p14="http://schemas.microsoft.com/office/powerpoint/2010/main" val="2210570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D3FD59-3F6D-410E-AB05-C3659AB72B5F}"/>
              </a:ext>
            </a:extLst>
          </p:cNvPr>
          <p:cNvSpPr>
            <a:spLocks noGrp="1"/>
          </p:cNvSpPr>
          <p:nvPr>
            <p:ph type="title"/>
          </p:nvPr>
        </p:nvSpPr>
        <p:spPr/>
        <p:txBody>
          <a:bodyPr/>
          <a:lstStyle/>
          <a:p>
            <a:pPr algn="ctr"/>
            <a:r>
              <a:rPr lang="es-CO" dirty="0"/>
              <a:t>Ejemplos</a:t>
            </a:r>
          </a:p>
        </p:txBody>
      </p:sp>
      <p:sp>
        <p:nvSpPr>
          <p:cNvPr id="3" name="Marcador de pie de página 2">
            <a:extLst>
              <a:ext uri="{FF2B5EF4-FFF2-40B4-BE49-F238E27FC236}">
                <a16:creationId xmlns:a16="http://schemas.microsoft.com/office/drawing/2014/main" id="{423FD4BE-8E69-4180-A12D-3508D2BC4066}"/>
              </a:ext>
            </a:extLst>
          </p:cNvPr>
          <p:cNvSpPr>
            <a:spLocks noGrp="1"/>
          </p:cNvSpPr>
          <p:nvPr>
            <p:ph type="ftr" sz="quarter" idx="11"/>
          </p:nvPr>
        </p:nvSpPr>
        <p:spPr/>
        <p:txBody>
          <a:bodyPr/>
          <a:lstStyle/>
          <a:p>
            <a:r>
              <a:rPr lang="es-MX"/>
              <a:t>Introducción a la Programación - Ciclo I</a:t>
            </a:r>
            <a:endParaRPr lang="es-CO"/>
          </a:p>
        </p:txBody>
      </p:sp>
      <p:pic>
        <p:nvPicPr>
          <p:cNvPr id="5" name="Imagen 4">
            <a:extLst>
              <a:ext uri="{FF2B5EF4-FFF2-40B4-BE49-F238E27FC236}">
                <a16:creationId xmlns:a16="http://schemas.microsoft.com/office/drawing/2014/main" id="{199772FC-272A-431D-9269-09377BDA12EE}"/>
              </a:ext>
            </a:extLst>
          </p:cNvPr>
          <p:cNvPicPr>
            <a:picLocks noChangeAspect="1"/>
          </p:cNvPicPr>
          <p:nvPr/>
        </p:nvPicPr>
        <p:blipFill>
          <a:blip r:embed="rId2"/>
          <a:stretch>
            <a:fillRect/>
          </a:stretch>
        </p:blipFill>
        <p:spPr>
          <a:xfrm>
            <a:off x="838201" y="1459865"/>
            <a:ext cx="5024120" cy="2290718"/>
          </a:xfrm>
          <a:prstGeom prst="rect">
            <a:avLst/>
          </a:prstGeom>
        </p:spPr>
      </p:pic>
      <p:pic>
        <p:nvPicPr>
          <p:cNvPr id="7" name="Imagen 6">
            <a:extLst>
              <a:ext uri="{FF2B5EF4-FFF2-40B4-BE49-F238E27FC236}">
                <a16:creationId xmlns:a16="http://schemas.microsoft.com/office/drawing/2014/main" id="{57EA5796-819D-436D-91F6-1BC577070B12}"/>
              </a:ext>
            </a:extLst>
          </p:cNvPr>
          <p:cNvPicPr>
            <a:picLocks noChangeAspect="1"/>
          </p:cNvPicPr>
          <p:nvPr/>
        </p:nvPicPr>
        <p:blipFill>
          <a:blip r:embed="rId3"/>
          <a:stretch>
            <a:fillRect/>
          </a:stretch>
        </p:blipFill>
        <p:spPr>
          <a:xfrm>
            <a:off x="6255700" y="1459864"/>
            <a:ext cx="5421811" cy="4290695"/>
          </a:xfrm>
          <a:prstGeom prst="rect">
            <a:avLst/>
          </a:prstGeom>
        </p:spPr>
      </p:pic>
    </p:spTree>
    <p:extLst>
      <p:ext uri="{BB962C8B-B14F-4D97-AF65-F5344CB8AC3E}">
        <p14:creationId xmlns:p14="http://schemas.microsoft.com/office/powerpoint/2010/main" val="3866551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EC5656-C4F0-4047-A75F-11BBBA7F2313}"/>
              </a:ext>
            </a:extLst>
          </p:cNvPr>
          <p:cNvSpPr>
            <a:spLocks noGrp="1"/>
          </p:cNvSpPr>
          <p:nvPr>
            <p:ph type="title"/>
          </p:nvPr>
        </p:nvSpPr>
        <p:spPr/>
        <p:txBody>
          <a:bodyPr/>
          <a:lstStyle/>
          <a:p>
            <a:pPr algn="ctr"/>
            <a:r>
              <a:rPr lang="es-CO" dirty="0"/>
              <a:t>El Orden de las Operaciones</a:t>
            </a:r>
          </a:p>
        </p:txBody>
      </p:sp>
      <p:sp>
        <p:nvSpPr>
          <p:cNvPr id="3" name="Marcador de pie de página 2">
            <a:extLst>
              <a:ext uri="{FF2B5EF4-FFF2-40B4-BE49-F238E27FC236}">
                <a16:creationId xmlns:a16="http://schemas.microsoft.com/office/drawing/2014/main" id="{213421A9-A58F-4405-A982-DCDAA06678AE}"/>
              </a:ext>
            </a:extLst>
          </p:cNvPr>
          <p:cNvSpPr>
            <a:spLocks noGrp="1"/>
          </p:cNvSpPr>
          <p:nvPr>
            <p:ph type="ftr" sz="quarter" idx="11"/>
          </p:nvPr>
        </p:nvSpPr>
        <p:spPr/>
        <p:txBody>
          <a:bodyPr/>
          <a:lstStyle/>
          <a:p>
            <a:r>
              <a:rPr lang="es-MX"/>
              <a:t>Introducción a la Programación - Ciclo I</a:t>
            </a:r>
            <a:endParaRPr lang="es-CO"/>
          </a:p>
        </p:txBody>
      </p:sp>
      <p:sp>
        <p:nvSpPr>
          <p:cNvPr id="6" name="CuadroTexto 5">
            <a:extLst>
              <a:ext uri="{FF2B5EF4-FFF2-40B4-BE49-F238E27FC236}">
                <a16:creationId xmlns:a16="http://schemas.microsoft.com/office/drawing/2014/main" id="{4579EA57-71DF-415F-889E-79B80A3CA11F}"/>
              </a:ext>
            </a:extLst>
          </p:cNvPr>
          <p:cNvSpPr txBox="1"/>
          <p:nvPr/>
        </p:nvSpPr>
        <p:spPr>
          <a:xfrm>
            <a:off x="579120" y="1587699"/>
            <a:ext cx="6096000" cy="2585323"/>
          </a:xfrm>
          <a:prstGeom prst="rect">
            <a:avLst/>
          </a:prstGeom>
          <a:noFill/>
        </p:spPr>
        <p:txBody>
          <a:bodyPr wrap="square">
            <a:spAutoFit/>
          </a:bodyPr>
          <a:lstStyle/>
          <a:p>
            <a:pPr marL="457200" indent="-228600" algn="just">
              <a:spcBef>
                <a:spcPts val="0"/>
              </a:spcBef>
              <a:spcAft>
                <a:spcPts val="0"/>
              </a:spcAft>
            </a:pPr>
            <a:r>
              <a:rPr lang="es-MX" sz="1800" b="0" i="0" dirty="0">
                <a:solidFill>
                  <a:srgbClr val="000000"/>
                </a:solidFill>
                <a:effectLst/>
                <a:latin typeface="Arial" panose="020B0604020202020204" pitchFamily="34" charset="0"/>
              </a:rPr>
              <a:t>1)</a:t>
            </a:r>
            <a:r>
              <a:rPr lang="es-MX" sz="800" b="0" i="0" dirty="0">
                <a:solidFill>
                  <a:srgbClr val="000000"/>
                </a:solidFill>
                <a:effectLst/>
                <a:latin typeface="Times New Roman" panose="02020603050405020304" pitchFamily="18" charset="0"/>
              </a:rPr>
              <a:t>      </a:t>
            </a:r>
            <a:r>
              <a:rPr lang="es-MX" sz="1800" b="0" i="0" dirty="0">
                <a:solidFill>
                  <a:srgbClr val="000000"/>
                </a:solidFill>
                <a:effectLst/>
                <a:latin typeface="Arial" panose="020B0604020202020204" pitchFamily="34" charset="0"/>
              </a:rPr>
              <a:t>Realiza todas las operaciones empezando por los grupos de adentro.</a:t>
            </a:r>
            <a:endParaRPr lang="es-MX" b="0" i="0" dirty="0">
              <a:solidFill>
                <a:srgbClr val="000000"/>
              </a:solidFill>
              <a:effectLst/>
              <a:latin typeface="Times New Roman" panose="02020603050405020304" pitchFamily="18" charset="0"/>
            </a:endParaRPr>
          </a:p>
          <a:p>
            <a:pPr marL="457200" indent="-228600" algn="just">
              <a:spcBef>
                <a:spcPts val="0"/>
              </a:spcBef>
              <a:spcAft>
                <a:spcPts val="0"/>
              </a:spcAft>
            </a:pPr>
            <a:r>
              <a:rPr lang="es-MX" sz="1800" b="0" i="0" dirty="0">
                <a:solidFill>
                  <a:srgbClr val="000000"/>
                </a:solidFill>
                <a:effectLst/>
                <a:latin typeface="Arial" panose="020B0604020202020204" pitchFamily="34" charset="0"/>
              </a:rPr>
              <a:t>      Los símbolos de agrupación incluyen paréntesis ( ), llaves { }, corchetes [ ],</a:t>
            </a:r>
          </a:p>
          <a:p>
            <a:pPr marL="457200" indent="-228600" algn="just">
              <a:spcBef>
                <a:spcPts val="0"/>
              </a:spcBef>
              <a:spcAft>
                <a:spcPts val="0"/>
              </a:spcAft>
            </a:pPr>
            <a:r>
              <a:rPr lang="es-MX" sz="1800" b="0" i="0" dirty="0">
                <a:solidFill>
                  <a:srgbClr val="000000"/>
                </a:solidFill>
                <a:effectLst/>
                <a:latin typeface="Arial" panose="020B0604020202020204" pitchFamily="34" charset="0"/>
              </a:rPr>
              <a:t>      y barras de fracción.</a:t>
            </a:r>
          </a:p>
          <a:p>
            <a:pPr marL="457200" indent="-228600" algn="just">
              <a:spcBef>
                <a:spcPts val="0"/>
              </a:spcBef>
              <a:spcAft>
                <a:spcPts val="0"/>
              </a:spcAft>
            </a:pPr>
            <a:r>
              <a:rPr lang="es-MX" sz="1800" b="0" i="0" dirty="0">
                <a:solidFill>
                  <a:srgbClr val="000000"/>
                </a:solidFill>
                <a:effectLst/>
                <a:latin typeface="Arial" panose="020B0604020202020204" pitchFamily="34" charset="0"/>
              </a:rPr>
              <a:t>2)</a:t>
            </a:r>
            <a:r>
              <a:rPr lang="es-MX" sz="800" b="0" i="0" dirty="0">
                <a:solidFill>
                  <a:srgbClr val="000000"/>
                </a:solidFill>
                <a:effectLst/>
                <a:latin typeface="Times New Roman" panose="02020603050405020304" pitchFamily="18" charset="0"/>
              </a:rPr>
              <a:t>      </a:t>
            </a:r>
            <a:r>
              <a:rPr lang="es-MX" sz="1800" b="0" i="0" dirty="0">
                <a:solidFill>
                  <a:srgbClr val="000000"/>
                </a:solidFill>
                <a:effectLst/>
                <a:latin typeface="Arial" panose="020B0604020202020204" pitchFamily="34" charset="0"/>
              </a:rPr>
              <a:t>Evalúa los exponentes y las raíces de números, como las raíces cuadradas.</a:t>
            </a:r>
            <a:endParaRPr lang="es-MX" b="0" i="0" dirty="0">
              <a:solidFill>
                <a:srgbClr val="000000"/>
              </a:solidFill>
              <a:effectLst/>
              <a:latin typeface="Times New Roman" panose="02020603050405020304" pitchFamily="18" charset="0"/>
            </a:endParaRPr>
          </a:p>
          <a:p>
            <a:pPr marL="457200" indent="-228600" algn="just">
              <a:spcBef>
                <a:spcPts val="0"/>
              </a:spcBef>
              <a:spcAft>
                <a:spcPts val="0"/>
              </a:spcAft>
            </a:pPr>
            <a:r>
              <a:rPr lang="es-MX" sz="1800" b="0" i="0" dirty="0">
                <a:solidFill>
                  <a:srgbClr val="000000"/>
                </a:solidFill>
                <a:effectLst/>
                <a:latin typeface="Arial" panose="020B0604020202020204" pitchFamily="34" charset="0"/>
              </a:rPr>
              <a:t>3)</a:t>
            </a:r>
            <a:r>
              <a:rPr lang="es-MX" sz="800" b="0" i="0" dirty="0">
                <a:solidFill>
                  <a:srgbClr val="000000"/>
                </a:solidFill>
                <a:effectLst/>
                <a:latin typeface="Times New Roman" panose="02020603050405020304" pitchFamily="18" charset="0"/>
              </a:rPr>
              <a:t>      </a:t>
            </a:r>
            <a:r>
              <a:rPr lang="es-MX" sz="1800" b="0" i="0" dirty="0" err="1">
                <a:solidFill>
                  <a:srgbClr val="000000"/>
                </a:solidFill>
                <a:effectLst/>
                <a:latin typeface="Arial" panose="020B0604020202020204" pitchFamily="34" charset="0"/>
              </a:rPr>
              <a:t>Multiplicay</a:t>
            </a:r>
            <a:r>
              <a:rPr lang="es-MX" sz="1800" b="0" i="0" dirty="0">
                <a:solidFill>
                  <a:srgbClr val="000000"/>
                </a:solidFill>
                <a:effectLst/>
                <a:latin typeface="Arial" panose="020B0604020202020204" pitchFamily="34" charset="0"/>
              </a:rPr>
              <a:t> divide, de izquierda a derecha.</a:t>
            </a:r>
            <a:endParaRPr lang="es-MX" b="0" i="0" dirty="0">
              <a:solidFill>
                <a:srgbClr val="000000"/>
              </a:solidFill>
              <a:effectLst/>
              <a:latin typeface="Times New Roman" panose="02020603050405020304" pitchFamily="18" charset="0"/>
            </a:endParaRPr>
          </a:p>
          <a:p>
            <a:pPr marL="457200" indent="-228600" algn="just">
              <a:spcBef>
                <a:spcPts val="0"/>
              </a:spcBef>
              <a:spcAft>
                <a:spcPts val="0"/>
              </a:spcAft>
            </a:pPr>
            <a:r>
              <a:rPr lang="es-MX" sz="1800" b="0" i="0" dirty="0">
                <a:solidFill>
                  <a:srgbClr val="000000"/>
                </a:solidFill>
                <a:effectLst/>
                <a:latin typeface="Arial" panose="020B0604020202020204" pitchFamily="34" charset="0"/>
              </a:rPr>
              <a:t>4)</a:t>
            </a:r>
            <a:r>
              <a:rPr lang="es-MX" sz="800" b="0" i="0" dirty="0">
                <a:solidFill>
                  <a:srgbClr val="000000"/>
                </a:solidFill>
                <a:effectLst/>
                <a:latin typeface="Times New Roman" panose="02020603050405020304" pitchFamily="18" charset="0"/>
              </a:rPr>
              <a:t>      </a:t>
            </a:r>
            <a:r>
              <a:rPr lang="es-MX" sz="1800" b="0" i="0" dirty="0">
                <a:solidFill>
                  <a:srgbClr val="000000"/>
                </a:solidFill>
                <a:effectLst/>
                <a:latin typeface="Arial" panose="020B0604020202020204" pitchFamily="34" charset="0"/>
              </a:rPr>
              <a:t>Suma y resta, de izquierda a derecha.</a:t>
            </a:r>
            <a:endParaRPr lang="es-MX"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318161730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TM04033925[[fn=Gota]]</Template>
  <TotalTime>99</TotalTime>
  <Words>541</Words>
  <Application>Microsoft Office PowerPoint</Application>
  <PresentationFormat>Panorámica</PresentationFormat>
  <Paragraphs>40</Paragraphs>
  <Slides>11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vt:lpstr>
      <vt:lpstr>Arial</vt:lpstr>
      <vt:lpstr>Calibri</vt:lpstr>
      <vt:lpstr>Calibri Light</vt:lpstr>
      <vt:lpstr>Times New Roman</vt:lpstr>
      <vt:lpstr>Tema de Office</vt:lpstr>
      <vt:lpstr>Operadores Matemáticos</vt:lpstr>
      <vt:lpstr>Precedencia de los Operadores Matemáticos</vt:lpstr>
      <vt:lpstr>Ejemplos</vt:lpstr>
      <vt:lpstr>Agrupación de símbolos y el orden de operaciones</vt:lpstr>
      <vt:lpstr>Ejemplos</vt:lpstr>
      <vt:lpstr>Orden de las Operaciones</vt:lpstr>
      <vt:lpstr>Realizando el orden de operaciones con exponentes y raíces cuadradas</vt:lpstr>
      <vt:lpstr>Ejemplos</vt:lpstr>
      <vt:lpstr>El Orden de las Operaciones</vt:lpstr>
      <vt:lpstr>TIP</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Operadores Matemáticos</dc:title>
  <dc:creator>mao</dc:creator>
  <cp:lastModifiedBy>mao</cp:lastModifiedBy>
  <cp:revision>7</cp:revision>
  <dcterms:created xsi:type="dcterms:W3CDTF">2022-04-20T15:56:06Z</dcterms:created>
  <dcterms:modified xsi:type="dcterms:W3CDTF">2022-04-20T17:35:18Z</dcterms:modified>
</cp:coreProperties>
</file>