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EF666-E54D-4AF1-91A4-E3F8D57A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038FE-519C-4486-B37C-C078A0E7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4E816-5735-4214-9478-66E8C13F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4BA2B-A8FB-4638-A74D-6C14CDFD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1A837-2B9D-4111-B153-BA94689F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41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4D00-C27E-4EBC-995E-EDA6C62D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727F7-FFB5-4A7D-8C45-1C92CF4A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0C627-D5D0-48F6-BA3A-1EAFB3F2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C4B99-CBE6-4E53-A755-0275FDAC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D6640-9E2E-4746-84C8-F06EEBB8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2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F00606-1B86-4390-8360-2D942EE2C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10F3B-0993-4906-B5EA-C2B69C731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5D155-2B8C-40B6-BDE5-3D74353E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7DA2C-8AD6-4E2B-9363-1FCF5A75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37DCD-2983-48CA-B1B7-64C5C44B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17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39539-7BF1-499F-B322-28CD27C9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EC418-E6B5-47D1-8693-2E97D289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E8013-62DD-48D8-8CC4-D5E148BB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2320E-7965-4B39-A94E-830EFB27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26455-5816-4E54-AD52-A7CE5D12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BFA78-8ADB-45A2-AF12-9A82A6A7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4D75F-7C43-41B3-A8B5-F5B15811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3175C-46F1-4F93-B9BE-6675B6BF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651C5-214F-45C8-A4D5-67B042AE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F8A5F-9F15-4231-8F6D-3CC51F5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7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724A-43D8-4CBC-B5DA-5DDBB4A3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F5809-EC6C-4015-BC59-0D913B449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7D723-F009-434F-AA66-E8CB7DEA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01ACC-FCAD-4220-8E28-2A0470CF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06AFF-1731-4FCD-A53D-47E08627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78701-DCF1-40CD-BA4D-F693020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1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95EC5-2A6F-4479-B6DB-13E5B389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4C25EC-684E-4BA7-9FC7-86EF3F0E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808E0-52E2-4ED4-B45D-54C60F03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F321E1-4C16-4F16-A12B-7BC3183B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41CA00-1998-46BA-82C1-0D64F9A3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95B5DA-93BC-4726-A1A1-52C1D0D6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D94EF7-FE54-43C9-9299-FDF6017C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DDE81-C8CE-48DA-9DD4-3B88180C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1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92EDC-6E2E-4BB3-9E89-74B9580C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FC8351-4ADC-4B47-B8B2-7CFE0F9B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9B2ED8-DBAB-4F49-B5E3-DADF1A4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1D55AE-0590-48EE-81CA-982DA2F4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33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CC4B1D-CA9D-430F-B70A-425CA273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2B06C1-BA3C-4AA0-B87A-7318A39A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B3F5EA-FA60-48CC-AADA-29F25952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64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41370-3F14-4FB0-9298-21216875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F3E82-9824-4226-A6EB-F43C69E9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77DD75-7073-40C0-8FD5-EA4C3637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54A7C-167B-48EA-9253-DF142F9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43F46-A23C-4A54-A066-7253D99D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86F56-2DA9-4EBD-B405-47A7A306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5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BF697-F274-4962-8F17-4C0B923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70ACDD-F9F6-4AB4-A980-9EB57A6D3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2161DC-C261-4E35-8B04-0242BA3FD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E31043-D2AD-422F-8E4B-08C88B7B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9FC47-6721-4813-A640-DEC98217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47A17D-3259-4380-890C-7EF1BC86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6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982616-77BE-467C-B087-DA773BEA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3A6A0-8C11-45D6-8F31-B9B64876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5EE879-C0FA-4525-A6BC-2A9190515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54A5-0D33-45A5-9251-7D4BCE5B4FFF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AD78F-4F87-4886-9018-21DADA15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AD388-90DC-4258-84D7-1CC97F03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5049-D199-41D6-AB97-AC1E7B3F4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458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4E45-0BD4-4706-BD4D-A99AAAD2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Algoritmos</a:t>
            </a:r>
            <a:br>
              <a:rPr lang="es-CO" dirty="0"/>
            </a:br>
            <a:r>
              <a:rPr lang="es-CO" dirty="0"/>
              <a:t>Variables y Tipos de Datos</a:t>
            </a:r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CDC61B48-2006-4C85-80C1-63B07C7E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73" y="1904048"/>
            <a:ext cx="5431053" cy="47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8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72095-3C12-4D6D-9016-3C03B8F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95076-C480-42E3-B30D-ED7EFFF4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5895"/>
          </a:xfrm>
        </p:spPr>
        <p:txBody>
          <a:bodyPr/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Las 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B0604020202020204" pitchFamily="34" charset="0"/>
              </a:rPr>
              <a:t>variables 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son secciones reservadas en memoria para almacenar datos los cuales pueden cambiar durante la ejecución del programa</a:t>
            </a:r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9A9B61-2A63-4EAF-851F-43E3B2BD7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0" y="3429000"/>
            <a:ext cx="5425331" cy="47705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Tipo nombreVariable [= valorInicial]</a:t>
            </a:r>
            <a:r>
              <a:rPr kumimoji="0" lang="es-CO" altLang="es-CO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72861E-57E8-4656-B4E0-5980FC0FF7BE}"/>
              </a:ext>
            </a:extLst>
          </p:cNvPr>
          <p:cNvSpPr txBox="1"/>
          <p:nvPr/>
        </p:nvSpPr>
        <p:spPr>
          <a:xfrm>
            <a:off x="1198880" y="429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91919"/>
                </a:solidFill>
                <a:effectLst/>
                <a:latin typeface="Lato" panose="020B0604020202020204" pitchFamily="34" charset="0"/>
              </a:rPr>
              <a:t>Tipo 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es la clase de variable que vamos a crear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8C8BCA-3D1F-48F3-94FF-9CCFAF8AE619}"/>
              </a:ext>
            </a:extLst>
          </p:cNvPr>
          <p:cNvSpPr txBox="1"/>
          <p:nvPr/>
        </p:nvSpPr>
        <p:spPr>
          <a:xfrm>
            <a:off x="1198880" y="51581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91919"/>
                </a:solidFill>
                <a:effectLst/>
                <a:latin typeface="Lato" panose="020B0604020202020204" pitchFamily="34" charset="0"/>
              </a:rPr>
              <a:t>nombreVariable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B0604020202020204" pitchFamily="34" charset="0"/>
              </a:rPr>
              <a:t> 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es el nombre que le vamos a dar a dicha variable</a:t>
            </a:r>
          </a:p>
        </p:txBody>
      </p:sp>
    </p:spTree>
    <p:extLst>
      <p:ext uri="{BB962C8B-B14F-4D97-AF65-F5344CB8AC3E}">
        <p14:creationId xmlns:p14="http://schemas.microsoft.com/office/powerpoint/2010/main" val="280014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52B2A-2472-49EF-A742-65E3849B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92B781-B36E-4819-A73C-18D83423EB77}"/>
              </a:ext>
            </a:extLst>
          </p:cNvPr>
          <p:cNvSpPr txBox="1"/>
          <p:nvPr/>
        </p:nvSpPr>
        <p:spPr>
          <a:xfrm>
            <a:off x="1046480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MX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algoritmo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conjunto de reglas definidas que permite solucionar un problema, de una determinada manera, mediante operaciones sistemáticas (no necesariamente ordenadas) y finitas</a:t>
            </a:r>
            <a:endParaRPr lang="es-CO" dirty="0"/>
          </a:p>
        </p:txBody>
      </p:sp>
      <p:pic>
        <p:nvPicPr>
          <p:cNvPr id="4098" name="Picture 2" descr="Todo el mundo debería aprender en la escuela sobre algoritmos e  inteligencia artificial – Programamos">
            <a:extLst>
              <a:ext uri="{FF2B5EF4-FFF2-40B4-BE49-F238E27FC236}">
                <a16:creationId xmlns:a16="http://schemas.microsoft.com/office/drawing/2014/main" id="{EE0B900F-394A-43CA-9128-AE19AE87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01" y="1142048"/>
            <a:ext cx="3053199" cy="228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seudocodigo">
            <a:extLst>
              <a:ext uri="{FF2B5EF4-FFF2-40B4-BE49-F238E27FC236}">
                <a16:creationId xmlns:a16="http://schemas.microsoft.com/office/drawing/2014/main" id="{2AE9CA65-CF5E-4F01-BD57-965F8D4A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05" y="3016251"/>
            <a:ext cx="21240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4A7869-7D56-471E-8A77-9068B5E0DC65}"/>
              </a:ext>
            </a:extLst>
          </p:cNvPr>
          <p:cNvSpPr txBox="1"/>
          <p:nvPr/>
        </p:nvSpPr>
        <p:spPr>
          <a:xfrm>
            <a:off x="9194800" y="3429000"/>
            <a:ext cx="18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28497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52B2A-2472-49EF-A742-65E3849B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Algoritmos</a:t>
            </a:r>
          </a:p>
        </p:txBody>
      </p:sp>
      <p:pic>
        <p:nvPicPr>
          <p:cNvPr id="5128" name="Picture 8" descr="Diagrama de Flujo - Concepto, proceso, simbología y ejemplos">
            <a:extLst>
              <a:ext uri="{FF2B5EF4-FFF2-40B4-BE49-F238E27FC236}">
                <a16:creationId xmlns:a16="http://schemas.microsoft.com/office/drawing/2014/main" id="{855BCC73-BE58-429B-95B5-4673D772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314450"/>
            <a:ext cx="7581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197E2-7E10-4C4C-8CD7-CD09D80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Tipos de Datos</a:t>
            </a:r>
          </a:p>
        </p:txBody>
      </p:sp>
      <p:pic>
        <p:nvPicPr>
          <p:cNvPr id="6148" name="Picture 4" descr="2.2.2 Tipos de Datos - El Rincón del Garza">
            <a:extLst>
              <a:ext uri="{FF2B5EF4-FFF2-40B4-BE49-F238E27FC236}">
                <a16:creationId xmlns:a16="http://schemas.microsoft.com/office/drawing/2014/main" id="{4EFF86A0-E6FD-4043-BB05-FE5CD0EA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0" y="2171700"/>
            <a:ext cx="5303520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E150-5044-44AD-B482-4F1366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Tipos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932602-3C37-4465-992D-C25EA2547BB1}"/>
              </a:ext>
            </a:extLst>
          </p:cNvPr>
          <p:cNvSpPr txBox="1"/>
          <p:nvPr/>
        </p:nvSpPr>
        <p:spPr>
          <a:xfrm>
            <a:off x="4947920" y="17750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Números enteros ( </a:t>
            </a:r>
            <a:r>
              <a:rPr lang="es-CO" b="1" i="0" dirty="0" err="1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int</a:t>
            </a:r>
            <a:r>
              <a:rPr lang="es-CO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 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66A91A-BA7D-47E8-8BD5-D5370D54ED1F}"/>
              </a:ext>
            </a:extLst>
          </p:cNvPr>
          <p:cNvSpPr txBox="1"/>
          <p:nvPr/>
        </p:nvSpPr>
        <p:spPr>
          <a:xfrm>
            <a:off x="1361440" y="25812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Las variables de tipo entero o </a:t>
            </a:r>
            <a:r>
              <a:rPr lang="es-MX" b="1" i="0" dirty="0" err="1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int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son aquellas que almacenan un número (ya sea positivo o negativo) 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no decimal </a:t>
            </a:r>
            <a:endParaRPr lang="es-CO" dirty="0"/>
          </a:p>
        </p:txBody>
      </p:sp>
      <p:pic>
        <p:nvPicPr>
          <p:cNvPr id="2052" name="Picture 4" descr="Los números enteros | La pandilla">
            <a:extLst>
              <a:ext uri="{FF2B5EF4-FFF2-40B4-BE49-F238E27FC236}">
                <a16:creationId xmlns:a16="http://schemas.microsoft.com/office/drawing/2014/main" id="{68F83EAF-5E68-4815-97EB-6A41B75C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20" y="398968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jemplo de números enteros">
            <a:extLst>
              <a:ext uri="{FF2B5EF4-FFF2-40B4-BE49-F238E27FC236}">
                <a16:creationId xmlns:a16="http://schemas.microsoft.com/office/drawing/2014/main" id="{8C6AE1CA-E556-4BE3-95A7-9FA34931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199235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E150-5044-44AD-B482-4F1366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Tipos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932602-3C37-4465-992D-C25EA2547BB1}"/>
              </a:ext>
            </a:extLst>
          </p:cNvPr>
          <p:cNvSpPr txBox="1"/>
          <p:nvPr/>
        </p:nvSpPr>
        <p:spPr>
          <a:xfrm>
            <a:off x="4947920" y="17750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Números decimales ( </a:t>
            </a:r>
            <a:r>
              <a:rPr lang="es-MX" b="1" i="0" dirty="0" err="1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double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s-MX" b="1" i="0" dirty="0" err="1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 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E2C53D-41E6-49AC-AFF4-59266978DF98}"/>
              </a:ext>
            </a:extLst>
          </p:cNvPr>
          <p:cNvSpPr txBox="1"/>
          <p:nvPr/>
        </p:nvSpPr>
        <p:spPr>
          <a:xfrm>
            <a:off x="1148080" y="2553960"/>
            <a:ext cx="3108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Las variables de tipo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o flotante son aquellos números en precisión simple de 32 bytes en el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estandar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IEEE 754. Para indicar que un número es de tipo flotante ponemos un punto para separar la parte entera del número de la parte decimal.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BD5939-A4C9-4153-8541-F668199D818C}"/>
              </a:ext>
            </a:extLst>
          </p:cNvPr>
          <p:cNvSpPr txBox="1"/>
          <p:nvPr/>
        </p:nvSpPr>
        <p:spPr>
          <a:xfrm>
            <a:off x="6096000" y="2228670"/>
            <a:ext cx="3403600" cy="297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double</a:t>
            </a:r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Las variable de tipo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double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o doble son aquellos números en precisión doble de 64 bytes en el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estandar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IEEE 754. Para indicar que un número es de tipo flotante ponemos un punto para separar la parte entera del número de la parte decimal.</a:t>
            </a:r>
          </a:p>
        </p:txBody>
      </p:sp>
      <p:pic>
        <p:nvPicPr>
          <p:cNvPr id="3074" name="Picture 2" descr="▷ Los números decimales 【décimas, centésimas y milésimas】">
            <a:extLst>
              <a:ext uri="{FF2B5EF4-FFF2-40B4-BE49-F238E27FC236}">
                <a16:creationId xmlns:a16="http://schemas.microsoft.com/office/drawing/2014/main" id="{2CD21B73-A811-41DF-98B5-291271E0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58" y="5416282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7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0617F-D96D-49F1-BAE9-BE701D80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Tipos de Datos</a:t>
            </a:r>
          </a:p>
        </p:txBody>
      </p:sp>
      <p:pic>
        <p:nvPicPr>
          <p:cNvPr id="7170" name="Picture 2" descr="Tipos de datos: Numericos – Mundo SQL">
            <a:extLst>
              <a:ext uri="{FF2B5EF4-FFF2-40B4-BE49-F238E27FC236}">
                <a16:creationId xmlns:a16="http://schemas.microsoft.com/office/drawing/2014/main" id="{73E91F26-70D8-474D-B0CD-AF462D8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82" y="1690688"/>
            <a:ext cx="85248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9D16-DD6B-4C5F-9635-E641CBA9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Bibliografia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E5A10-5E6D-4668-8425-E4A06394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https://sites.google.com/site/elrincondelgarza/home/que-es</a:t>
            </a:r>
          </a:p>
        </p:txBody>
      </p:sp>
    </p:spTree>
    <p:extLst>
      <p:ext uri="{BB962C8B-B14F-4D97-AF65-F5344CB8AC3E}">
        <p14:creationId xmlns:p14="http://schemas.microsoft.com/office/powerpoint/2010/main" val="162594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246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Lato</vt:lpstr>
      <vt:lpstr>SFMono-Regular</vt:lpstr>
      <vt:lpstr>Tema de Office</vt:lpstr>
      <vt:lpstr>Algoritmos Variables y Tipos de Datos</vt:lpstr>
      <vt:lpstr>Variables</vt:lpstr>
      <vt:lpstr>Algoritmos</vt:lpstr>
      <vt:lpstr>Algoritmos</vt:lpstr>
      <vt:lpstr>Tipos de Datos</vt:lpstr>
      <vt:lpstr>Tipos de Datos</vt:lpstr>
      <vt:lpstr>Tipos de Datos</vt:lpstr>
      <vt:lpstr>Tipos de Datos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Tipos de Datos</dc:title>
  <dc:creator>mao</dc:creator>
  <cp:lastModifiedBy>mao</cp:lastModifiedBy>
  <cp:revision>7</cp:revision>
  <dcterms:created xsi:type="dcterms:W3CDTF">2022-04-21T22:16:13Z</dcterms:created>
  <dcterms:modified xsi:type="dcterms:W3CDTF">2022-04-21T22:57:57Z</dcterms:modified>
</cp:coreProperties>
</file>