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88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20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53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455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50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352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803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204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99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672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8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338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6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00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13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98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64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1C4C82-6223-4950-9EDB-0B7F90EC8B7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774B-E502-4628-BCAA-6F896FB0B15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76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eszone.net/2017/02/23/curso-python-volumen-vi-sentencias-condicionales/" TargetMode="External"/><Relationship Id="rId2" Type="http://schemas.openxmlformats.org/officeDocument/2006/relationships/hyperlink" Target="http://runest.ing.puc.cl/if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ADE4-D614-BC98-4524-F967955D3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BE7E-8B48-347E-BA32-39EAB8684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Flujos Condicionales</a:t>
            </a:r>
          </a:p>
        </p:txBody>
      </p:sp>
    </p:spTree>
    <p:extLst>
      <p:ext uri="{BB962C8B-B14F-4D97-AF65-F5344CB8AC3E}">
        <p14:creationId xmlns:p14="http://schemas.microsoft.com/office/powerpoint/2010/main" val="363630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C72C-44B3-1E97-E088-C04A540C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Flujo</a:t>
            </a:r>
          </a:p>
        </p:txBody>
      </p:sp>
      <p:pic>
        <p:nvPicPr>
          <p:cNvPr id="1026" name="Picture 2" descr="Breve introducción a la programación - Ay!Bot">
            <a:extLst>
              <a:ext uri="{FF2B5EF4-FFF2-40B4-BE49-F238E27FC236}">
                <a16:creationId xmlns:a16="http://schemas.microsoft.com/office/drawing/2014/main" id="{27FEBF76-FBFB-4904-0C5D-0F1A0366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" y="1796098"/>
            <a:ext cx="5247640" cy="356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eve introducción a la programación - Ay!Bot">
            <a:extLst>
              <a:ext uri="{FF2B5EF4-FFF2-40B4-BE49-F238E27FC236}">
                <a16:creationId xmlns:a16="http://schemas.microsoft.com/office/drawing/2014/main" id="{51647477-164F-F6DC-57D9-45537CAA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457325"/>
            <a:ext cx="5433474" cy="46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04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EF3B-EF30-45FD-E837-7150DD1C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Sintaxis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3B0A9-66CB-A3BB-5CB3-CA20339C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57" y="4544377"/>
            <a:ext cx="5369077" cy="1871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CCC2C-3C72-DA75-2630-CF1DE345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38947"/>
            <a:ext cx="7315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80DB-CAAA-3467-B8E1-01F6B03C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pic>
        <p:nvPicPr>
          <p:cNvPr id="3074" name="Picture 2" descr="Sentencia condicional if | Interactive Chaos">
            <a:extLst>
              <a:ext uri="{FF2B5EF4-FFF2-40B4-BE49-F238E27FC236}">
                <a16:creationId xmlns:a16="http://schemas.microsoft.com/office/drawing/2014/main" id="{56F0DFC9-0815-1D29-DB5C-5098B0D8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" y="1375728"/>
            <a:ext cx="7552524" cy="25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93B6-3207-C242-9EA8-C194AFFF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Condicionales Múltiples</a:t>
            </a:r>
          </a:p>
        </p:txBody>
      </p:sp>
      <p:pic>
        <p:nvPicPr>
          <p:cNvPr id="4100" name="Picture 4" descr="Sentencias Condicionales IF,ELIF,ELSE - Python">
            <a:extLst>
              <a:ext uri="{FF2B5EF4-FFF2-40B4-BE49-F238E27FC236}">
                <a16:creationId xmlns:a16="http://schemas.microsoft.com/office/drawing/2014/main" id="{D4F42A5E-9C77-40BD-A524-D5D93D26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8" y="1584960"/>
            <a:ext cx="4654081" cy="410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91B7F-9A3F-56F0-8EB2-41BE20B9A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447608"/>
            <a:ext cx="50292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EC25-27C9-056B-73BA-37970FD4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Condicionales Anidados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4D272-A7E8-8F55-20E1-65C61E27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" y="1516062"/>
            <a:ext cx="2505075" cy="2809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56153-BBA5-20D9-DF34-C49747305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73" y="3047147"/>
            <a:ext cx="5762625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A5CB9-3C0C-D2E3-79F2-41C07B893E0F}"/>
              </a:ext>
            </a:extLst>
          </p:cNvPr>
          <p:cNvSpPr txBox="1"/>
          <p:nvPr/>
        </p:nvSpPr>
        <p:spPr>
          <a:xfrm>
            <a:off x="5527040" y="1940560"/>
            <a:ext cx="519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Determinar si un numero es positivo o negativo.</a:t>
            </a:r>
          </a:p>
          <a:p>
            <a:r>
              <a:rPr lang="es-CO" dirty="0"/>
              <a:t>Si es un numero positivo determinar si es par o impar</a:t>
            </a:r>
          </a:p>
        </p:txBody>
      </p:sp>
    </p:spTree>
    <p:extLst>
      <p:ext uri="{BB962C8B-B14F-4D97-AF65-F5344CB8AC3E}">
        <p14:creationId xmlns:p14="http://schemas.microsoft.com/office/powerpoint/2010/main" val="150214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2439-B771-DF71-8769-4DA908FA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Webliografia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E966-646B-A869-D226-58C7BB44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84985"/>
            <a:ext cx="10515600" cy="4351338"/>
          </a:xfrm>
        </p:spPr>
        <p:txBody>
          <a:bodyPr/>
          <a:lstStyle/>
          <a:p>
            <a:r>
              <a:rPr lang="es-CO" dirty="0">
                <a:hlinkClick r:id="rId2"/>
              </a:rPr>
              <a:t>http://runest.ing.puc.cl/if.html</a:t>
            </a:r>
            <a:endParaRPr lang="es-CO" dirty="0"/>
          </a:p>
          <a:p>
            <a:r>
              <a:rPr lang="es-CO">
                <a:hlinkClick r:id="rId3"/>
              </a:rPr>
              <a:t>https://www.redeszone.net/2017/02/23/curso-python-volumen-vi-sentencias-condicionales/</a:t>
            </a:r>
            <a:endParaRPr lang="es-CO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0138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59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Python</vt:lpstr>
      <vt:lpstr>Diagrama de Flujo</vt:lpstr>
      <vt:lpstr>Sintaxis Python</vt:lpstr>
      <vt:lpstr>Ejemplos</vt:lpstr>
      <vt:lpstr>Condicionales Múltiples</vt:lpstr>
      <vt:lpstr>Condicionales Anidados</vt:lpstr>
      <vt:lpstr>Webliografia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HECTOR MAURICIO CASTANO BERNAL</dc:creator>
  <cp:lastModifiedBy>HECTOR MAURICIO CASTANO BERNAL</cp:lastModifiedBy>
  <cp:revision>3</cp:revision>
  <dcterms:created xsi:type="dcterms:W3CDTF">2022-05-04T01:15:22Z</dcterms:created>
  <dcterms:modified xsi:type="dcterms:W3CDTF">2022-05-04T12:04:24Z</dcterms:modified>
</cp:coreProperties>
</file>