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5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34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06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69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37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17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66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20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980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9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6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8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7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96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33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42B432-2BD8-473C-805A-E209A76A5E5F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B9E4-87E4-4922-8875-658890354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933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recursospython.com/bucles/#:~:text=Los%20bucles%20son%20otra%20herramienta,de%20bucle%3A%20while%20y%20for" TargetMode="External"/><Relationship Id="rId2" Type="http://schemas.openxmlformats.org/officeDocument/2006/relationships/hyperlink" Target="https://docs.python.org/es/3/tutorial/controlflow.html#for-stat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clibre.org/consultar/python/lecciones/python-for.html" TargetMode="External"/><Relationship Id="rId5" Type="http://schemas.openxmlformats.org/officeDocument/2006/relationships/hyperlink" Target="https://medium.com/@hgodinez89/operaciones-sobre-listas-en-python-c19853a9d07b" TargetMode="External"/><Relationship Id="rId4" Type="http://schemas.openxmlformats.org/officeDocument/2006/relationships/hyperlink" Target="https://j2logo.com/bucle-for-e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25F2-3DB2-F683-A7E9-EA0F0C2DF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3D10-D612-4B75-BE94-EE40D172D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Sentencia match - Ciclos</a:t>
            </a:r>
          </a:p>
        </p:txBody>
      </p:sp>
    </p:spTree>
    <p:extLst>
      <p:ext uri="{BB962C8B-B14F-4D97-AF65-F5344CB8AC3E}">
        <p14:creationId xmlns:p14="http://schemas.microsoft.com/office/powerpoint/2010/main" val="14112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2AED-D3A6-ACDD-3FFD-3F4F5D7F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Sentencia 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1F1F-37BF-E4C2-CB16-A0C4D40C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1" y="1391602"/>
            <a:ext cx="7210425" cy="3343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FCC16-EA52-00DD-E039-8415B304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" y="5072416"/>
            <a:ext cx="665797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AEC14-62FE-6D10-F447-52C73DCAE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34" y="2775584"/>
            <a:ext cx="3733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FFAC11-F0D9-6A6E-652A-A03D4AC4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7" y="1376760"/>
            <a:ext cx="505777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65C9F-3BC2-0371-E5E8-6CF2C88D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53" y="3271520"/>
            <a:ext cx="7399949" cy="328787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3D2F60D-9F6A-EF5F-095E-D0EE7E83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O" altLang="es-CO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Grande"/>
              </a:rPr>
              <a:t>La sentencia </a:t>
            </a:r>
            <a:r>
              <a:rPr kumimoji="0" lang="es-CO" altLang="es-CO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FF018F0-FE26-9275-0BD2-FF43F9FB2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875"/>
            <a:ext cx="9375131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Lucida Grande"/>
              </a:rPr>
              <a:t>La sentencia </a:t>
            </a:r>
            <a:r>
              <a:rPr kumimoji="0" lang="es-CO" altLang="es-CO" sz="40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CO" altLang="es-CO" sz="4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Break - Continue</a:t>
            </a:r>
            <a:endParaRPr kumimoji="0" lang="es-CO" altLang="es-CO" sz="40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B2657-C209-820B-D0D4-985A857D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4981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EF19-A40D-CBBF-F428-2C5956EF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sentencia </a:t>
            </a:r>
            <a:r>
              <a:rPr lang="es-CO" dirty="0" err="1"/>
              <a:t>while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6F53C-24A8-377B-BB56-4B42B7D5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577"/>
            <a:ext cx="3267075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5BFC5-B0C6-812E-CE25-DED04584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90688"/>
            <a:ext cx="5867400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B94D2-B541-0049-4672-0B72F481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3989705"/>
            <a:ext cx="299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BB03-4857-AB5E-EF75-19D7B32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Links de interés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776D-633D-3FCF-FFEB-59E15BC0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https://docs.python.org/es/3/tutorial/controlflow.html#for-statements</a:t>
            </a:r>
            <a:endParaRPr lang="es-CO" dirty="0"/>
          </a:p>
          <a:p>
            <a:r>
              <a:rPr lang="es-CO" dirty="0">
                <a:hlinkClick r:id="rId3"/>
              </a:rPr>
              <a:t>https://tutorial.recursospython.com/bucles/#:~:text=Los%20bucles%20son%20otra%20herramienta,de%20bucle%3A%20while%20y%20for</a:t>
            </a:r>
            <a:r>
              <a:rPr lang="es-CO" dirty="0"/>
              <a:t>.</a:t>
            </a:r>
          </a:p>
          <a:p>
            <a:r>
              <a:rPr lang="es-CO" dirty="0">
                <a:hlinkClick r:id="rId4"/>
              </a:rPr>
              <a:t>https://j2logo.com/bucle-for-en-python/</a:t>
            </a:r>
            <a:endParaRPr lang="es-CO" dirty="0"/>
          </a:p>
          <a:p>
            <a:r>
              <a:rPr lang="es-CO" dirty="0">
                <a:hlinkClick r:id="rId5"/>
              </a:rPr>
              <a:t>https://medium.com/@hgodinez89/operaciones-sobre-listas-en-python-c19853a9d07b</a:t>
            </a:r>
            <a:endParaRPr lang="es-CO" dirty="0"/>
          </a:p>
          <a:p>
            <a:r>
              <a:rPr lang="es-CO" dirty="0">
                <a:hlinkClick r:id="rId6"/>
              </a:rPr>
              <a:t>https://www.mclibre.org/consultar/python/lecciones/python-for.html</a:t>
            </a:r>
            <a:endParaRPr lang="es-CO" dirty="0"/>
          </a:p>
          <a:p>
            <a:r>
              <a:rPr lang="es-CO"/>
              <a:t>https://pythondiario.com/2016/05/cuenta-regresiva321-iteracionesfor.html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182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121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Lucida Grande</vt:lpstr>
      <vt:lpstr>Wingdings 3</vt:lpstr>
      <vt:lpstr>Ion</vt:lpstr>
      <vt:lpstr>Python</vt:lpstr>
      <vt:lpstr>Sentencia match</vt:lpstr>
      <vt:lpstr>La sentencia for</vt:lpstr>
      <vt:lpstr>La sentencia for  Break - Continue </vt:lpstr>
      <vt:lpstr>La sentencia while</vt:lpstr>
      <vt:lpstr>Links de interés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6</cp:revision>
  <dcterms:created xsi:type="dcterms:W3CDTF">2022-05-09T21:48:28Z</dcterms:created>
  <dcterms:modified xsi:type="dcterms:W3CDTF">2022-05-11T13:01:55Z</dcterms:modified>
</cp:coreProperties>
</file>