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404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50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913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224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555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8920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6365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5164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71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663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21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01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43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379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897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715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017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D626B5-8D19-481E-8ABF-EBEDA45A55CE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52AFB-855A-41DE-A470-BA7034292BA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7762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cursospython.com/guias-y-manuales/listas-y-tupla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57DE-0A18-1814-FE49-F9D992847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C116B-76D5-3E40-2B00-DF107F597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Grande"/>
              </a:rPr>
              <a:t>Colecciones</a:t>
            </a:r>
          </a:p>
          <a:p>
            <a:r>
              <a:rPr lang="es-CO" sz="2400" dirty="0">
                <a:solidFill>
                  <a:schemeClr val="tx1"/>
                </a:solidFill>
                <a:latin typeface="Lucida Grande"/>
              </a:rPr>
              <a:t>Listas</a:t>
            </a:r>
            <a:endParaRPr lang="es-C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3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758818-B99F-E924-CAFD-D08C6244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" y="425132"/>
            <a:ext cx="1943100" cy="56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9A3E07-F7FB-5B49-D7FE-27C453D34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24" y="2452687"/>
            <a:ext cx="4800089" cy="24809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98F471-B1CB-AE76-1CEA-D14096676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687" y="2014855"/>
            <a:ext cx="3338167" cy="16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3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DF55-047B-BEA4-F116-CDE7B7E6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8934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CO" b="0" i="0" dirty="0">
                <a:solidFill>
                  <a:schemeClr val="tx1"/>
                </a:solidFill>
                <a:effectLst/>
                <a:latin typeface="-apple-system"/>
              </a:rPr>
              <a:t>Operaciones comunes</a:t>
            </a:r>
            <a:br>
              <a:rPr lang="es-CO" b="0" i="0" dirty="0">
                <a:solidFill>
                  <a:schemeClr val="tx1"/>
                </a:solidFill>
                <a:effectLst/>
                <a:latin typeface="-apple-system"/>
              </a:rPr>
            </a:br>
            <a:br>
              <a:rPr lang="es-CO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s-CO" b="0" i="0" dirty="0">
                <a:solidFill>
                  <a:schemeClr val="tx1"/>
                </a:solidFill>
                <a:effectLst/>
                <a:latin typeface="-apple-system"/>
              </a:rPr>
              <a:t>Determinar si un elemento esta en la lista</a:t>
            </a:r>
            <a:br>
              <a:rPr lang="es-CO" b="0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35C50-CE7B-3B8E-02B6-35A4CC11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85" y="3221038"/>
            <a:ext cx="6022029" cy="251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0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94F3-484A-E862-D62F-AF990056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Links de interés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4375-EFCF-547E-B605-1827FA544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https://recursospython.com/guias-y-manuales/listas-y-tuplas/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934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A7D1-7914-0158-1924-0E6D76C9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Colecciones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392FC-CF72-C1C1-D7DC-8C09F0F2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" y="1690688"/>
            <a:ext cx="8251661" cy="839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D7663F-E361-33E8-10D4-A3914DF8250D}"/>
              </a:ext>
            </a:extLst>
          </p:cNvPr>
          <p:cNvSpPr txBox="1"/>
          <p:nvPr/>
        </p:nvSpPr>
        <p:spPr>
          <a:xfrm>
            <a:off x="2976880" y="371193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0" i="0" dirty="0">
                <a:effectLst/>
                <a:latin typeface="-apple-system"/>
              </a:rPr>
              <a:t>Listas</a:t>
            </a:r>
          </a:p>
          <a:p>
            <a:r>
              <a:rPr lang="es-CO" sz="2800" b="0" i="0" dirty="0">
                <a:effectLst/>
                <a:latin typeface="-apple-system"/>
              </a:rPr>
              <a:t>Tuplas</a:t>
            </a:r>
          </a:p>
          <a:p>
            <a:r>
              <a:rPr lang="es-CO" sz="2800" b="0" i="0" dirty="0">
                <a:effectLst/>
                <a:latin typeface="-apple-system"/>
              </a:rPr>
              <a:t>Diccionarios</a:t>
            </a:r>
          </a:p>
        </p:txBody>
      </p:sp>
    </p:spTree>
    <p:extLst>
      <p:ext uri="{BB962C8B-B14F-4D97-AF65-F5344CB8AC3E}">
        <p14:creationId xmlns:p14="http://schemas.microsoft.com/office/powerpoint/2010/main" val="377930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B750-A309-D4BF-0740-B4FC2964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96DD1-0295-A81B-87C8-A7B8F514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975"/>
            <a:ext cx="8343900" cy="1295400"/>
          </a:xfrm>
          <a:prstGeom prst="rect">
            <a:avLst/>
          </a:prstGeom>
        </p:spPr>
      </p:pic>
      <p:pic>
        <p:nvPicPr>
          <p:cNvPr id="2050" name="Picture 2" descr="Listas en Python">
            <a:extLst>
              <a:ext uri="{FF2B5EF4-FFF2-40B4-BE49-F238E27FC236}">
                <a16:creationId xmlns:a16="http://schemas.microsoft.com/office/drawing/2014/main" id="{A52B7F36-701F-1830-C8A1-48BA47980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43" y="4384992"/>
            <a:ext cx="4260556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sta de comprensión en Python - Con ejemplos - Geekflare">
            <a:extLst>
              <a:ext uri="{FF2B5EF4-FFF2-40B4-BE49-F238E27FC236}">
                <a16:creationId xmlns:a16="http://schemas.microsoft.com/office/drawing/2014/main" id="{2C073993-5467-AC0D-985C-ACBD94DC2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008" y="2986246"/>
            <a:ext cx="37814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st Python - Listas - Test Examen - Examen - Test OnLine | Cibertest">
            <a:extLst>
              <a:ext uri="{FF2B5EF4-FFF2-40B4-BE49-F238E27FC236}">
                <a16:creationId xmlns:a16="http://schemas.microsoft.com/office/drawing/2014/main" id="{C05FAE58-5268-ED68-808A-E194F5BED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23" y="4657723"/>
            <a:ext cx="3067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417CD1-2CB3-FF24-E259-97E7CE9D8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0334" y="2473008"/>
            <a:ext cx="25336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7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B750-A309-D4BF-0740-B4FC2964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6EECB-0DFF-F4AA-642D-2053D73F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076768"/>
            <a:ext cx="103536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5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B750-A309-D4BF-0740-B4FC2964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 - Modificar un elemento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E52D6-CD62-3ED4-30CC-47EB2693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82" y="2078037"/>
            <a:ext cx="7762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B750-A309-D4BF-0740-B4FC2964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 - Eliminar un elemento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CFFDB-A202-3434-26E8-757E4486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1176338"/>
            <a:ext cx="5895975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3C196-0D18-55F6-D879-EC43EEE3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577" y="1853248"/>
            <a:ext cx="8162925" cy="290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66366-E55E-701F-97FE-C8C73BE57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" y="4892537"/>
            <a:ext cx="5678170" cy="1578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C10AA7-5696-F035-39CF-B241A0FDC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777" y="5115517"/>
            <a:ext cx="37433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B750-A309-D4BF-0740-B4FC2964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 - Adicionar un elemento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AF433-E631-65A1-D6AE-87F201941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89" y="1700848"/>
            <a:ext cx="10277800" cy="2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2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B750-A309-D4BF-0740-B4FC2964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 - Insertar un elemento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1990D-AE33-C563-919C-BCE554F7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44" y="1659890"/>
            <a:ext cx="9021547" cy="26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DF55-047B-BEA4-F116-CDE7B7E6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4768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CO" b="0" i="0" dirty="0">
                <a:solidFill>
                  <a:schemeClr val="tx1"/>
                </a:solidFill>
                <a:effectLst/>
                <a:latin typeface="-apple-system"/>
              </a:rPr>
              <a:t>Operaciones comunes</a:t>
            </a:r>
            <a:br>
              <a:rPr lang="es-CO" b="0" i="0" dirty="0">
                <a:solidFill>
                  <a:schemeClr val="tx1"/>
                </a:solidFill>
                <a:effectLst/>
                <a:latin typeface="-apple-system"/>
              </a:rPr>
            </a:br>
            <a:br>
              <a:rPr lang="es-CO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s-CO" b="0" i="0" dirty="0">
                <a:solidFill>
                  <a:schemeClr val="tx1"/>
                </a:solidFill>
                <a:effectLst/>
                <a:latin typeface="-apple-system"/>
              </a:rPr>
              <a:t>Longitud de una lista</a:t>
            </a:r>
            <a:br>
              <a:rPr lang="es-CO" b="0" i="0" dirty="0">
                <a:solidFill>
                  <a:srgbClr val="444444"/>
                </a:solidFill>
                <a:effectLst/>
                <a:latin typeface="-apple-system"/>
              </a:rPr>
            </a:b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2CF54-D4AD-AC33-2177-D2018C7C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77" y="2966084"/>
            <a:ext cx="5531598" cy="24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31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64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Century Gothic</vt:lpstr>
      <vt:lpstr>Lucida Grande</vt:lpstr>
      <vt:lpstr>Wingdings 3</vt:lpstr>
      <vt:lpstr>Ion</vt:lpstr>
      <vt:lpstr>Python</vt:lpstr>
      <vt:lpstr>Colecciones</vt:lpstr>
      <vt:lpstr>Listas</vt:lpstr>
      <vt:lpstr>Listas</vt:lpstr>
      <vt:lpstr>Listas  - Modificar un elemento</vt:lpstr>
      <vt:lpstr>Listas  - Eliminar un elemento</vt:lpstr>
      <vt:lpstr>Listas  - Adicionar un elemento</vt:lpstr>
      <vt:lpstr>Listas  - Insertar un elemento</vt:lpstr>
      <vt:lpstr>Operaciones comunes  Longitud de una lista </vt:lpstr>
      <vt:lpstr>PowerPoint Presentation</vt:lpstr>
      <vt:lpstr>Operaciones comunes  Determinar si un elemento esta en la lista </vt:lpstr>
      <vt:lpstr>Links de interés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HECTOR MAURICIO CASTANO BERNAL</dc:creator>
  <cp:lastModifiedBy>HECTOR MAURICIO CASTANO BERNAL</cp:lastModifiedBy>
  <cp:revision>4</cp:revision>
  <dcterms:created xsi:type="dcterms:W3CDTF">2022-05-09T22:44:06Z</dcterms:created>
  <dcterms:modified xsi:type="dcterms:W3CDTF">2022-05-09T23:06:14Z</dcterms:modified>
</cp:coreProperties>
</file>