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2" r:id="rId17"/>
    <p:sldId id="269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9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9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50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503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58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6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49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23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3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4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4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72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1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342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09B596-52DF-4EB6-96EE-A8AD07ABBF8F}" type="datetimeFigureOut">
              <a:rPr lang="es-CO" smtClean="0"/>
              <a:t>16/05/2022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1591-6872-4CE8-8E33-CF64739D81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27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C4C-41B2-662F-18F6-AC806E3F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3B07-15FB-4ECB-3C6A-AFE580221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Diccionarios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BD0A9-CC70-06AB-AB8A-A6E45646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0" y="1752963"/>
            <a:ext cx="6070600" cy="28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54DFC-AE68-A988-10BA-1B769A3B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1459230"/>
            <a:ext cx="733425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62789-8B89-B389-4C14-63BAD8BE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95" y="4650105"/>
            <a:ext cx="8553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8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AB5AC-F8B4-D79E-F82B-579A0EC6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" y="1405890"/>
            <a:ext cx="10220325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E74CD-A394-3B81-F363-B126E745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02" y="4493895"/>
            <a:ext cx="10277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DA81-C9B7-33AB-6E15-416A97D2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666240"/>
            <a:ext cx="10467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B9433-4544-32B6-0DA5-AEC3917B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6" y="1435427"/>
            <a:ext cx="8336388" cy="223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CA0BF-4240-0B2E-214B-5A01E039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22" y="4050973"/>
            <a:ext cx="5219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81376-CC52-CEF8-45DE-D511AC1F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2880"/>
            <a:ext cx="9143478" cy="2443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B7ED3-6F1E-1CDA-429F-90CC1513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70" y="4138295"/>
            <a:ext cx="8953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3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E3446-B293-7830-14FF-7ED0D159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388110"/>
            <a:ext cx="7362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49534-E565-A257-BE0B-C401170F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66" y="1393580"/>
            <a:ext cx="8849468" cy="45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DA7-4347-6973-2B5A-1FF75B6A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6D1BC9-B2C2-0AA8-398C-08054733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35722"/>
            <a:ext cx="7180263" cy="2950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9ABF0-CBB7-C04F-EEB4-0B5431FB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65" y="4519295"/>
            <a:ext cx="86677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DA7-4347-6973-2B5A-1FF75B6A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E844F-2F42-4CFC-C53A-35D5FD7D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1047573"/>
            <a:ext cx="6803390" cy="231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7BDE0-4F48-D267-FE53-DDF7B3F3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467" y="3516277"/>
            <a:ext cx="806767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36076-AD15-AB3B-00D7-0EA4EC60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702916"/>
            <a:ext cx="10899778" cy="17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DA7-4347-6973-2B5A-1FF75B6A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230E-0BC7-7B35-D97B-22717A0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7" y="1295717"/>
            <a:ext cx="33242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E2691-0F28-AF14-7284-E520FB48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1926272"/>
            <a:ext cx="8658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75590-CE74-2A34-23B3-FB4CD2E5D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2605441"/>
            <a:ext cx="98298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A8E52-A59C-3027-00BC-CCDA8E862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5059"/>
            <a:ext cx="12192000" cy="14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D4AE-DD41-5B08-14F6-67F3400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Diccionarios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EDD5D-CB2F-7A74-4AF9-7BCF243EBD5A}"/>
              </a:ext>
            </a:extLst>
          </p:cNvPr>
          <p:cNvSpPr txBox="1"/>
          <p:nvPr/>
        </p:nvSpPr>
        <p:spPr>
          <a:xfrm>
            <a:off x="528320" y="16262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Los diccionarios permiten relacionar una entidad (llave) con otra entidad (valor), es decir, un diccionario relaciona una cosa con otra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F4716-08B2-5CD6-AF5D-835EBC2E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59" y="2857089"/>
            <a:ext cx="3698242" cy="26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3F0-B2E1-3EB8-0883-955D562A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Webliografía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CD4EB-97FA-1344-27BF-14AF815219A7}"/>
              </a:ext>
            </a:extLst>
          </p:cNvPr>
          <p:cNvSpPr txBox="1"/>
          <p:nvPr/>
        </p:nvSpPr>
        <p:spPr>
          <a:xfrm>
            <a:off x="646111" y="14839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https://ellibrodepython.com/diccionarios-en-python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CD3C3-9BE1-3E8E-067D-55EDB14D649E}"/>
              </a:ext>
            </a:extLst>
          </p:cNvPr>
          <p:cNvSpPr txBox="1"/>
          <p:nvPr/>
        </p:nvSpPr>
        <p:spPr>
          <a:xfrm>
            <a:off x="646110" y="2039035"/>
            <a:ext cx="8619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https://uniwebsidad.com/libros/algoritmos-python/capitulo-9</a:t>
            </a:r>
          </a:p>
        </p:txBody>
      </p:sp>
    </p:spTree>
    <p:extLst>
      <p:ext uri="{BB962C8B-B14F-4D97-AF65-F5344CB8AC3E}">
        <p14:creationId xmlns:p14="http://schemas.microsoft.com/office/powerpoint/2010/main" val="243321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560-D618-AF69-27EF-28A2DF7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BFC91-717B-5B1A-7FF8-31A7FAC0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37" y="1152983"/>
            <a:ext cx="7105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9FBBE-5878-AFD4-6F30-66143493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773610"/>
            <a:ext cx="5181600" cy="199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F12AC-164F-7897-C08C-AAB50A24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2743"/>
            <a:ext cx="5829300" cy="2009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49C9C-BB99-5794-0B5A-07DB59C74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911" y="5246688"/>
            <a:ext cx="5400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8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E09-9446-5856-B012-538E775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tx1"/>
                </a:solidFill>
                <a:latin typeface="PT Sans" panose="020B0503020203020204" pitchFamily="34" charset="0"/>
              </a:rPr>
              <a:t>P</a:t>
            </a:r>
            <a:r>
              <a:rPr lang="es-CO" b="0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ropiedades de los diccionario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D8BAD-F61D-92C8-D088-9F9A9A09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119312"/>
            <a:ext cx="89630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E57-D5D9-E9AB-2E9A-A5DAF92E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Acceder y modificar elementos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5D886-54A8-CDF8-98C3-F9615184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" y="1638935"/>
            <a:ext cx="753427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40874-4503-E08B-7AFD-9458C71A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57" y="2463202"/>
            <a:ext cx="313372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74F8E-F593-6319-0C55-C6ECB944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4001770"/>
            <a:ext cx="1015365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44E4B6-2D29-5077-AE03-A36E78021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0" y="4935574"/>
            <a:ext cx="7848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C853-F1FD-1565-C9E3-4141A14B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Iterar diccionario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FD4AE-DBF8-5281-B20F-AB709087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" y="1719262"/>
            <a:ext cx="366712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A23FB-FF85-51AB-BFE0-5018768D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58" y="1719262"/>
            <a:ext cx="4657725" cy="265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D71F2-2B1C-F1E5-4D8B-25987ED7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159" y="4624106"/>
            <a:ext cx="42386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E63C-E45C-0A7D-F4D5-2579B0A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Diccionarios anidados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379F6-1D34-6E60-B6BA-B9D10891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0" y="2404745"/>
            <a:ext cx="6210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F61BC-5286-7517-5A3D-288D5F5C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5557"/>
            <a:ext cx="6134100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4F4E5-5E39-DFCD-3D6F-42EE52BD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694747"/>
            <a:ext cx="1036320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13A0B-138B-1BFD-BDC3-8BD3CC433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722812"/>
            <a:ext cx="5143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D3DC-075E-18E6-A8BD-2463093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  <a:t>Métodos diccionarios Python</a:t>
            </a:r>
            <a:br>
              <a:rPr lang="es-CO" b="1" i="0" dirty="0">
                <a:solidFill>
                  <a:schemeClr val="tx1"/>
                </a:solidFill>
                <a:effectLst/>
                <a:latin typeface="PT Sans" panose="020B0503020203020204" pitchFamily="34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68D9-5C98-AFCC-7BA2-3D248DCC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2085536"/>
            <a:ext cx="1038225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CD71C-250D-FD91-C377-DBADB37F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72" y="4255844"/>
            <a:ext cx="5362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102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PT Sans</vt:lpstr>
      <vt:lpstr>Wingdings 3</vt:lpstr>
      <vt:lpstr>Ion</vt:lpstr>
      <vt:lpstr>Python</vt:lpstr>
      <vt:lpstr>Diccionarios</vt:lpstr>
      <vt:lpstr>Creación</vt:lpstr>
      <vt:lpstr>Propiedades de los diccionario</vt:lpstr>
      <vt:lpstr>Acceder y modificar elementos </vt:lpstr>
      <vt:lpstr>Iterar diccionario </vt:lpstr>
      <vt:lpstr>Diccionarios anidados </vt:lpstr>
      <vt:lpstr>Métodos diccionarios Python </vt:lpstr>
      <vt:lpstr>Métodos diccionarios Python </vt:lpstr>
      <vt:lpstr>Métodos diccionarios Python </vt:lpstr>
      <vt:lpstr>Métodos diccionarios Python </vt:lpstr>
      <vt:lpstr>Métodos diccionarios Python </vt:lpstr>
      <vt:lpstr>Métodos diccionarios Python </vt:lpstr>
      <vt:lpstr>Métodos diccionarios Python </vt:lpstr>
      <vt:lpstr>Métodos diccionarios Python </vt:lpstr>
      <vt:lpstr>Métodos diccionarios Python </vt:lpstr>
      <vt:lpstr>Ejemplo</vt:lpstr>
      <vt:lpstr>Ejemplo</vt:lpstr>
      <vt:lpstr>Ejemplo</vt:lpstr>
      <vt:lpstr>Webliografía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15</cp:revision>
  <dcterms:created xsi:type="dcterms:W3CDTF">2022-05-16T18:48:04Z</dcterms:created>
  <dcterms:modified xsi:type="dcterms:W3CDTF">2022-05-16T19:54:12Z</dcterms:modified>
</cp:coreProperties>
</file>