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2BFD-F573-42CF-8147-A5F4A7A8C9F7}" type="datetimeFigureOut">
              <a:rPr lang="es-CO" smtClean="0"/>
              <a:t>26/05/2022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205F-7A50-4E46-911D-A7B6BABC811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626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2BFD-F573-42CF-8147-A5F4A7A8C9F7}" type="datetimeFigureOut">
              <a:rPr lang="es-CO" smtClean="0"/>
              <a:t>26/05/2022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205F-7A50-4E46-911D-A7B6BABC811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830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2BFD-F573-42CF-8147-A5F4A7A8C9F7}" type="datetimeFigureOut">
              <a:rPr lang="es-CO" smtClean="0"/>
              <a:t>26/05/2022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205F-7A50-4E46-911D-A7B6BABC811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6676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2BFD-F573-42CF-8147-A5F4A7A8C9F7}" type="datetimeFigureOut">
              <a:rPr lang="es-CO" smtClean="0"/>
              <a:t>26/05/2022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205F-7A50-4E46-911D-A7B6BABC811B}" type="slidenum">
              <a:rPr lang="es-CO" smtClean="0"/>
              <a:t>‹#›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6164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2BFD-F573-42CF-8147-A5F4A7A8C9F7}" type="datetimeFigureOut">
              <a:rPr lang="es-CO" smtClean="0"/>
              <a:t>26/05/2022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205F-7A50-4E46-911D-A7B6BABC811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9605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2BFD-F573-42CF-8147-A5F4A7A8C9F7}" type="datetimeFigureOut">
              <a:rPr lang="es-CO" smtClean="0"/>
              <a:t>26/05/2022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205F-7A50-4E46-911D-A7B6BABC811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758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2BFD-F573-42CF-8147-A5F4A7A8C9F7}" type="datetimeFigureOut">
              <a:rPr lang="es-CO" smtClean="0"/>
              <a:t>26/05/2022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205F-7A50-4E46-911D-A7B6BABC811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5361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2BFD-F573-42CF-8147-A5F4A7A8C9F7}" type="datetimeFigureOut">
              <a:rPr lang="es-CO" smtClean="0"/>
              <a:t>26/05/2022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205F-7A50-4E46-911D-A7B6BABC811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4025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2BFD-F573-42CF-8147-A5F4A7A8C9F7}" type="datetimeFigureOut">
              <a:rPr lang="es-CO" smtClean="0"/>
              <a:t>26/05/2022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205F-7A50-4E46-911D-A7B6BABC811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839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2BFD-F573-42CF-8147-A5F4A7A8C9F7}" type="datetimeFigureOut">
              <a:rPr lang="es-CO" smtClean="0"/>
              <a:t>26/05/2022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205F-7A50-4E46-911D-A7B6BABC811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141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2BFD-F573-42CF-8147-A5F4A7A8C9F7}" type="datetimeFigureOut">
              <a:rPr lang="es-CO" smtClean="0"/>
              <a:t>26/05/2022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205F-7A50-4E46-911D-A7B6BABC811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631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2BFD-F573-42CF-8147-A5F4A7A8C9F7}" type="datetimeFigureOut">
              <a:rPr lang="es-CO" smtClean="0"/>
              <a:t>26/05/2022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205F-7A50-4E46-911D-A7B6BABC811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379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2BFD-F573-42CF-8147-A5F4A7A8C9F7}" type="datetimeFigureOut">
              <a:rPr lang="es-CO" smtClean="0"/>
              <a:t>26/05/2022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205F-7A50-4E46-911D-A7B6BABC811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473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2BFD-F573-42CF-8147-A5F4A7A8C9F7}" type="datetimeFigureOut">
              <a:rPr lang="es-CO" smtClean="0"/>
              <a:t>26/05/2022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205F-7A50-4E46-911D-A7B6BABC811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769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2BFD-F573-42CF-8147-A5F4A7A8C9F7}" type="datetimeFigureOut">
              <a:rPr lang="es-CO" smtClean="0"/>
              <a:t>26/05/2022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205F-7A50-4E46-911D-A7B6BABC811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678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2BFD-F573-42CF-8147-A5F4A7A8C9F7}" type="datetimeFigureOut">
              <a:rPr lang="es-CO" smtClean="0"/>
              <a:t>26/05/2022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205F-7A50-4E46-911D-A7B6BABC811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73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2BFD-F573-42CF-8147-A5F4A7A8C9F7}" type="datetimeFigureOut">
              <a:rPr lang="es-CO" smtClean="0"/>
              <a:t>26/05/2022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205F-7A50-4E46-911D-A7B6BABC811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005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D32BFD-F573-42CF-8147-A5F4A7A8C9F7}" type="datetimeFigureOut">
              <a:rPr lang="es-CO" smtClean="0"/>
              <a:t>26/05/2022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1205F-7A50-4E46-911D-A7B6BABC811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0414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delftstack.com/es/howto/python/python-delete-line-from-file/#eliminar-todas-las-l%C3%ADneas-de-un-archivo-particular-dado-en-pyth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delftstack.com/es/howto/python/python-delete-line-from-file/#eliminar-una-l%C3%ADnea-que-coincida-con-un-texto-en-particular-dad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78D5-D050-CAF3-3EB0-228E4C3D15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5ACD2-17B8-C8DA-27A5-581DE7C8F3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Archivos</a:t>
            </a:r>
          </a:p>
        </p:txBody>
      </p:sp>
    </p:spTree>
    <p:extLst>
      <p:ext uri="{BB962C8B-B14F-4D97-AF65-F5344CB8AC3E}">
        <p14:creationId xmlns:p14="http://schemas.microsoft.com/office/powerpoint/2010/main" val="2303443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6EF0F-0CFD-6EE9-B211-69128272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0" i="0" u="sng" strike="noStrike" dirty="0">
                <a:solidFill>
                  <a:schemeClr val="tx1"/>
                </a:solidFill>
                <a:effectLst/>
                <a:latin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Eliminar todas las líneas de un archivo particular dado en Python</a:t>
            </a:r>
            <a:br>
              <a:rPr lang="es-MX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</a:b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5A4B3D-F9D0-FA4C-3828-99462FF9B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50" y="2200910"/>
            <a:ext cx="6572250" cy="98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2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8E65-A3A8-A9B4-1B00-F2FEFDDD6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Eliminar una línea del archivo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259FE-B034-B096-DBE1-89C11B945090}"/>
              </a:ext>
            </a:extLst>
          </p:cNvPr>
          <p:cNvSpPr txBox="1"/>
          <p:nvPr/>
        </p:nvSpPr>
        <p:spPr>
          <a:xfrm>
            <a:off x="3954834" y="136048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0" i="0" u="none" strike="noStrike" dirty="0">
                <a:effectLst/>
                <a:latin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Eliminar una línea que coincida con un texto en particular dado</a:t>
            </a:r>
            <a:endParaRPr lang="es-MX" b="0" i="0" dirty="0">
              <a:effectLst/>
              <a:latin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A64578-3F6C-5D04-1E74-147A0233F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706" y="1853248"/>
            <a:ext cx="3741474" cy="36685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4F4338-2E5E-8940-D38D-5B9607062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533" y="2331085"/>
            <a:ext cx="24098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2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804D-3BB6-6D0E-CD50-7989C9EB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Operaciones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7558F1-4C0E-85E8-7908-3E8A1F7AC733}"/>
              </a:ext>
            </a:extLst>
          </p:cNvPr>
          <p:cNvSpPr txBox="1"/>
          <p:nvPr/>
        </p:nvSpPr>
        <p:spPr>
          <a:xfrm>
            <a:off x="914400" y="2605316"/>
            <a:ext cx="3098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ource Sans Pro" panose="020B0503030403020204" pitchFamily="34" charset="0"/>
              </a:rPr>
              <a:t>Crear un fichero.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ource Sans Pro" panose="020B0503030403020204" pitchFamily="34" charset="0"/>
              </a:rPr>
              <a:t>Escribir datos en un fichero.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ource Sans Pro" panose="020B0503030403020204" pitchFamily="34" charset="0"/>
              </a:rPr>
              <a:t>Leer datos de un fichero.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ource Sans Pro" panose="020B0503030403020204" pitchFamily="34" charset="0"/>
              </a:rPr>
              <a:t>Borrar un fichero.</a:t>
            </a:r>
          </a:p>
        </p:txBody>
      </p:sp>
      <p:pic>
        <p:nvPicPr>
          <p:cNvPr id="1026" name="Picture 2" descr="Python cómo escribir en un archivo - abrir, leer, escribir y otras  funciones de archivos explicadas">
            <a:extLst>
              <a:ext uri="{FF2B5EF4-FFF2-40B4-BE49-F238E27FC236}">
                <a16:creationId xmlns:a16="http://schemas.microsoft.com/office/drawing/2014/main" id="{25411395-F708-CA2C-4927-120C5FB26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385" y="2159000"/>
            <a:ext cx="5821656" cy="304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67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A4D82-A2CE-0BB6-199D-089C66D0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0" dirty="0">
                <a:solidFill>
                  <a:schemeClr val="tx1"/>
                </a:solidFill>
                <a:effectLst/>
                <a:latin typeface="Ubuntu" panose="020B0504030602030204" pitchFamily="34" charset="0"/>
              </a:rPr>
              <a:t>Creación y escritura de ficheros</a:t>
            </a:r>
            <a:br>
              <a:rPr lang="es-MX" b="1" i="0" dirty="0">
                <a:solidFill>
                  <a:schemeClr val="tx1"/>
                </a:solidFill>
                <a:effectLst/>
                <a:latin typeface="Ubuntu" panose="020B0504030602030204" pitchFamily="34" charset="0"/>
              </a:rPr>
            </a:b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BDB62-6F1C-4483-4A4E-38D873A8D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465" y="1264286"/>
            <a:ext cx="7196455" cy="3089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83074F-D81B-DA72-7207-45DEF52B3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5068137"/>
            <a:ext cx="95631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3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A4D82-A2CE-0BB6-199D-089C66D0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0" dirty="0">
                <a:solidFill>
                  <a:schemeClr val="tx1"/>
                </a:solidFill>
                <a:effectLst/>
                <a:latin typeface="Ubuntu" panose="020B0504030602030204" pitchFamily="34" charset="0"/>
              </a:rPr>
              <a:t>Creación y escritura de ficheros</a:t>
            </a:r>
            <a:br>
              <a:rPr lang="es-MX" b="1" i="0" dirty="0">
                <a:solidFill>
                  <a:schemeClr val="tx1"/>
                </a:solidFill>
                <a:effectLst/>
                <a:latin typeface="Ubuntu" panose="020B0504030602030204" pitchFamily="34" charset="0"/>
              </a:rPr>
            </a:b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C398D-4107-7257-8F0E-9B9AF46D6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1388465"/>
            <a:ext cx="7091680" cy="361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6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232B-25D3-5B16-AE1F-2937DE3E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332981-4231-7BBD-2809-E83750DCB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1510982"/>
            <a:ext cx="3819525" cy="828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496D8-1C7C-04EE-D04E-0C79F250B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87" y="2719741"/>
            <a:ext cx="65246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3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09D7-F662-BB0D-1094-8557C5A93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0" dirty="0">
                <a:solidFill>
                  <a:schemeClr val="tx1"/>
                </a:solidFill>
                <a:effectLst/>
                <a:latin typeface="Ubuntu" panose="020B0504030602030204" pitchFamily="34" charset="0"/>
              </a:rPr>
              <a:t>Añadir datos</a:t>
            </a:r>
            <a:br>
              <a:rPr lang="es-CO" b="1" i="0" dirty="0">
                <a:solidFill>
                  <a:schemeClr val="tx1"/>
                </a:solidFill>
                <a:effectLst/>
                <a:latin typeface="Ubuntu" panose="020B0504030602030204" pitchFamily="34" charset="0"/>
              </a:rPr>
            </a:b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989A21-7C17-332E-1088-011BE2248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972" y="1853248"/>
            <a:ext cx="9096375" cy="1038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737B68-7D97-EFEF-3A9E-03F817AEC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859" y="3768407"/>
            <a:ext cx="32766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6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88835-A64C-2333-387C-60478F7E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0" dirty="0">
                <a:solidFill>
                  <a:schemeClr val="tx1"/>
                </a:solidFill>
                <a:effectLst/>
                <a:latin typeface="Ubuntu" panose="020B0504030602030204" pitchFamily="34" charset="0"/>
              </a:rPr>
              <a:t>Leer datos</a:t>
            </a:r>
            <a:br>
              <a:rPr lang="es-CO" b="1" i="0" dirty="0">
                <a:solidFill>
                  <a:schemeClr val="tx1"/>
                </a:solidFill>
                <a:effectLst/>
                <a:latin typeface="Ubuntu" panose="020B0504030602030204" pitchFamily="34" charset="0"/>
              </a:rPr>
            </a:b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B9A16-1AE2-F96D-F46E-C148F5E87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49" y="1368266"/>
            <a:ext cx="8801100" cy="904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51C18D-0E0C-2043-8CEE-2D416372B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1" y="2428875"/>
            <a:ext cx="9858375" cy="2000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90473-6632-E1B6-E57F-51B33B04A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811" y="4628514"/>
            <a:ext cx="3181350" cy="752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05C3B0-16CA-182C-F720-873727983F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675" y="5627684"/>
            <a:ext cx="2609850" cy="704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277A43-4009-C74E-DE29-81ECCD32D5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484" y="4538026"/>
            <a:ext cx="3181350" cy="933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B7F7FC-823A-E0D2-BF22-33643C365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4747" y="5741984"/>
            <a:ext cx="52292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2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034F91-7CE4-37B5-819C-C86D7CD03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965" y="1677987"/>
            <a:ext cx="68389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3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7C96-7A2D-845B-642B-7159B98A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estructura</a:t>
            </a:r>
            <a:r>
              <a:rPr lang="en-US" dirty="0"/>
              <a:t> with open(...) as</a:t>
            </a:r>
            <a:endParaRPr lang="es-C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5AD11-7156-E6FA-15DA-E85837351BCC}"/>
              </a:ext>
            </a:extLst>
          </p:cNvPr>
          <p:cNvSpPr txBox="1"/>
          <p:nvPr/>
        </p:nvSpPr>
        <p:spPr>
          <a:xfrm>
            <a:off x="741679" y="1494135"/>
            <a:ext cx="10804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effectLst/>
                <a:latin typeface="Source Sans Pro" panose="020B0503030403020204" pitchFamily="34" charset="0"/>
              </a:rPr>
              <a:t>No requiere cierre de un fichero</a:t>
            </a:r>
            <a:endParaRPr lang="es-CO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816393-9F5B-B606-E867-F4A24AC89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557" y="1989790"/>
            <a:ext cx="3971925" cy="904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5FDB89-A0E3-3EF4-0350-46C1AF12A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00" y="3181590"/>
            <a:ext cx="4038600" cy="771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67DD75-FA43-8FF5-51FF-36E980CA9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625" y="4057118"/>
            <a:ext cx="4029075" cy="838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C3F730-B363-F679-ECFB-0805449E5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6080" y="4994534"/>
            <a:ext cx="78390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43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201</TotalTime>
  <Words>82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Century Gothic</vt:lpstr>
      <vt:lpstr>Lato</vt:lpstr>
      <vt:lpstr>Source Sans Pro</vt:lpstr>
      <vt:lpstr>Ubuntu</vt:lpstr>
      <vt:lpstr>Wingdings 3</vt:lpstr>
      <vt:lpstr>Ion</vt:lpstr>
      <vt:lpstr>Python</vt:lpstr>
      <vt:lpstr>Operaciones</vt:lpstr>
      <vt:lpstr>Creación y escritura de ficheros </vt:lpstr>
      <vt:lpstr>Creación y escritura de ficheros </vt:lpstr>
      <vt:lpstr>Open</vt:lpstr>
      <vt:lpstr>Añadir datos </vt:lpstr>
      <vt:lpstr>Leer datos </vt:lpstr>
      <vt:lpstr>PowerPoint Presentation</vt:lpstr>
      <vt:lpstr>La estructura with open(...) as</vt:lpstr>
      <vt:lpstr>Eliminar todas las líneas de un archivo particular dado en Python </vt:lpstr>
      <vt:lpstr>Eliminar una línea del archivo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HECTOR MAURICIO CASTANO BERNAL</dc:creator>
  <cp:lastModifiedBy>HECTOR MAURICIO CASTANO BERNAL</cp:lastModifiedBy>
  <cp:revision>4</cp:revision>
  <dcterms:created xsi:type="dcterms:W3CDTF">2022-05-24T00:27:51Z</dcterms:created>
  <dcterms:modified xsi:type="dcterms:W3CDTF">2022-05-26T13:38:25Z</dcterms:modified>
</cp:coreProperties>
</file>