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91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06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298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835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7253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6336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315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2719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82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4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11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186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53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60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88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52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99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21F682-F63D-46F1-9901-C4D7A0065D7E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8875-A4A8-47FC-AD6A-918A56F59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970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AWoIEJai2o" TargetMode="External"/><Relationship Id="rId2" Type="http://schemas.openxmlformats.org/officeDocument/2006/relationships/hyperlink" Target="https://docs.replit.com/teams-edu/unit-tes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9D7A-FC42-C6AD-67D3-F2DF096AC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Python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736A5-02B9-968D-CE00-B5CF6D957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Pruebas unitarias</a:t>
            </a:r>
          </a:p>
        </p:txBody>
      </p:sp>
    </p:spTree>
    <p:extLst>
      <p:ext uri="{BB962C8B-B14F-4D97-AF65-F5344CB8AC3E}">
        <p14:creationId xmlns:p14="http://schemas.microsoft.com/office/powerpoint/2010/main" val="372007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B837-9162-459E-4700-DABA0191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33" y="353157"/>
            <a:ext cx="9404723" cy="1400530"/>
          </a:xfrm>
        </p:spPr>
        <p:txBody>
          <a:bodyPr/>
          <a:lstStyle/>
          <a:p>
            <a:r>
              <a:rPr lang="es-CO" dirty="0"/>
              <a:t>Pruebas Unitarias</a:t>
            </a:r>
            <a:br>
              <a:rPr lang="es-CO" dirty="0"/>
            </a:br>
            <a:br>
              <a:rPr lang="es-CO" dirty="0"/>
            </a:br>
            <a:r>
              <a:rPr lang="es-CO" sz="2400" dirty="0"/>
              <a:t>Crear un modulo con funciones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BCA66-C3B2-A61A-633F-B2FBC71F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2830851"/>
            <a:ext cx="69818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9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B837-9162-459E-4700-DABA0191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33" y="353157"/>
            <a:ext cx="9404723" cy="1400530"/>
          </a:xfrm>
        </p:spPr>
        <p:txBody>
          <a:bodyPr/>
          <a:lstStyle/>
          <a:p>
            <a:r>
              <a:rPr lang="es-CO" dirty="0"/>
              <a:t>Pruebas Unitarias</a:t>
            </a:r>
            <a:br>
              <a:rPr lang="es-CO" dirty="0"/>
            </a:br>
            <a:br>
              <a:rPr lang="es-CO" dirty="0"/>
            </a:br>
            <a:r>
              <a:rPr lang="es-CO" sz="2400" dirty="0"/>
              <a:t>Validar la importación de </a:t>
            </a:r>
            <a:r>
              <a:rPr lang="es-CO" sz="2400" dirty="0" err="1"/>
              <a:t>unittest</a:t>
            </a:r>
            <a:br>
              <a:rPr lang="es-CO" dirty="0"/>
            </a:b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0D694-A7C0-0FBF-5D57-45BD98B4D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3" y="2212547"/>
            <a:ext cx="2354040" cy="3809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8675E5-F5F6-EEA4-BB0E-F103BDDC8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744" y="2632194"/>
            <a:ext cx="6315182" cy="31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0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B837-9162-459E-4700-DABA0191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33" y="353157"/>
            <a:ext cx="9404723" cy="1400530"/>
          </a:xfrm>
        </p:spPr>
        <p:txBody>
          <a:bodyPr/>
          <a:lstStyle/>
          <a:p>
            <a:r>
              <a:rPr lang="es-CO" dirty="0"/>
              <a:t>Pruebas Unitarias</a:t>
            </a:r>
            <a:br>
              <a:rPr lang="es-CO" dirty="0"/>
            </a:br>
            <a:br>
              <a:rPr lang="es-CO" dirty="0"/>
            </a:br>
            <a:r>
              <a:rPr lang="es-CO" sz="2400" dirty="0"/>
              <a:t>Validar la importación de </a:t>
            </a:r>
            <a:r>
              <a:rPr lang="es-CO" sz="2400" dirty="0" err="1"/>
              <a:t>unittest</a:t>
            </a:r>
            <a:br>
              <a:rPr lang="es-CO" dirty="0"/>
            </a:b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0D694-A7C0-0FBF-5D57-45BD98B4D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3" y="2212547"/>
            <a:ext cx="2354040" cy="38096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85FF9-2402-0562-3DEA-206C1F47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600" y="2635027"/>
            <a:ext cx="6004374" cy="27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9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B837-9162-459E-4700-DABA0191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33" y="353157"/>
            <a:ext cx="9404723" cy="1400530"/>
          </a:xfrm>
        </p:spPr>
        <p:txBody>
          <a:bodyPr/>
          <a:lstStyle/>
          <a:p>
            <a:r>
              <a:rPr lang="es-CO" dirty="0"/>
              <a:t>Pruebas Unitarias</a:t>
            </a:r>
            <a:br>
              <a:rPr lang="es-CO" dirty="0"/>
            </a:br>
            <a:br>
              <a:rPr lang="es-CO" dirty="0"/>
            </a:br>
            <a:br>
              <a:rPr lang="es-CO" dirty="0"/>
            </a:b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EB639-F982-EF7B-8A02-670A8744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19" y="1985134"/>
            <a:ext cx="10342652" cy="31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5F66-460E-C61D-E0B4-8F16BC8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Pruebas Unitarias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B2568-3413-F48E-6432-7DFC0FF0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982" y="2200219"/>
            <a:ext cx="5921341" cy="44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8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5F66-460E-C61D-E0B4-8F16BC8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Webliografia</a:t>
            </a:r>
            <a:endParaRPr lang="es-C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1C16D-30A3-C1BA-4DA3-39923F7DC21F}"/>
              </a:ext>
            </a:extLst>
          </p:cNvPr>
          <p:cNvSpPr txBox="1"/>
          <p:nvPr/>
        </p:nvSpPr>
        <p:spPr>
          <a:xfrm>
            <a:off x="646111" y="1572215"/>
            <a:ext cx="60977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2"/>
              </a:rPr>
              <a:t>https://docs.replit.com/teams-edu/unit-testing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3"/>
              </a:rPr>
              <a:t>https://www.youtube.com/watch?v=eAWoIEJai2o</a:t>
            </a:r>
            <a:endParaRPr lang="es-CO" dirty="0"/>
          </a:p>
          <a:p>
            <a:endParaRPr lang="es-CO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58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65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Python </vt:lpstr>
      <vt:lpstr>Pruebas Unitarias  Crear un modulo con funciones</vt:lpstr>
      <vt:lpstr>Pruebas Unitarias  Validar la importación de unittest </vt:lpstr>
      <vt:lpstr>Pruebas Unitarias  Validar la importación de unittest </vt:lpstr>
      <vt:lpstr>Pruebas Unitarias   </vt:lpstr>
      <vt:lpstr>Pruebas Unitarias</vt:lpstr>
      <vt:lpstr>Webliografia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Mauricio CB</dc:creator>
  <cp:lastModifiedBy>Mauricio CB</cp:lastModifiedBy>
  <cp:revision>3</cp:revision>
  <dcterms:created xsi:type="dcterms:W3CDTF">2022-06-01T21:55:56Z</dcterms:created>
  <dcterms:modified xsi:type="dcterms:W3CDTF">2022-06-02T02:42:47Z</dcterms:modified>
</cp:coreProperties>
</file>