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4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7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17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68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85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31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26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4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95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1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2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8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69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76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D71372-0604-423A-AAB4-C8441976EEBE}" type="datetimeFigureOut">
              <a:rPr lang="es-CO" smtClean="0"/>
              <a:t>27/06/2022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5C0E-E2AE-4868-9F7C-B4EE60C8E7F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150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2724-8D60-3F30-D489-2D721ABD3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4C4D-154F-36C2-ED42-828D67FDA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Interfaces graficas</a:t>
            </a:r>
          </a:p>
          <a:p>
            <a:r>
              <a:rPr lang="es-CO" dirty="0" err="1"/>
              <a:t>gui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493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F21B-A845-D59C-7D64-56D9F41C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Eliminar Facultades</a:t>
            </a:r>
            <a:br>
              <a:rPr lang="es-CO" dirty="0"/>
            </a:br>
            <a:r>
              <a:rPr lang="es-CO" dirty="0" err="1"/>
              <a:t>Metodo</a:t>
            </a:r>
            <a:r>
              <a:rPr lang="es-CO" dirty="0"/>
              <a:t> - 1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2A4EB-F84D-9A0E-79CE-04E46454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17" y="1853248"/>
            <a:ext cx="8941566" cy="47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F21B-A845-D59C-7D64-56D9F41C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Eliminar Facultades</a:t>
            </a:r>
            <a:br>
              <a:rPr lang="es-CO" dirty="0"/>
            </a:br>
            <a:r>
              <a:rPr lang="es-CO" dirty="0" err="1"/>
              <a:t>Metodo</a:t>
            </a:r>
            <a:r>
              <a:rPr lang="es-CO" dirty="0"/>
              <a:t>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EAEB4-C3BE-6AE3-B721-7C466D30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80" y="2099440"/>
            <a:ext cx="7909668" cy="4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0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05D5-A60B-0F03-C8C8-99085B1A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Webliografia</a:t>
            </a:r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3257-B704-57D5-7966-7854C5E535EA}"/>
              </a:ext>
            </a:extLst>
          </p:cNvPr>
          <p:cNvSpPr txBox="1"/>
          <p:nvPr/>
        </p:nvSpPr>
        <p:spPr>
          <a:xfrm>
            <a:off x="646108" y="1452120"/>
            <a:ext cx="7963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https://www.fdi.ucm.es/profesor/jpavon/poo/tema6resumido.pdf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CE4FE-4906-7882-A411-05D6E408DA1C}"/>
              </a:ext>
            </a:extLst>
          </p:cNvPr>
          <p:cNvSpPr txBox="1"/>
          <p:nvPr/>
        </p:nvSpPr>
        <p:spPr>
          <a:xfrm>
            <a:off x="646109" y="189941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http://peixe.org.mx/sos/tutVent/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4834C-5CAD-8055-2EF8-AF7916B5D313}"/>
              </a:ext>
            </a:extLst>
          </p:cNvPr>
          <p:cNvSpPr txBox="1"/>
          <p:nvPr/>
        </p:nvSpPr>
        <p:spPr>
          <a:xfrm>
            <a:off x="619258" y="2322680"/>
            <a:ext cx="10295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http://www.it.uc3m.es/java/gitt/units/interfaces-graficas/guides/2/guide_es_solution.html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22D4-C3EA-E81B-D011-CBC05A87AA37}"/>
              </a:ext>
            </a:extLst>
          </p:cNvPr>
          <p:cNvSpPr txBox="1"/>
          <p:nvPr/>
        </p:nvSpPr>
        <p:spPr>
          <a:xfrm>
            <a:off x="646108" y="274594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https://www.youtube.com/watch?v=E3_3bF_q64k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C906D-AFD5-7B89-F407-8112EB8BFAA1}"/>
              </a:ext>
            </a:extLst>
          </p:cNvPr>
          <p:cNvSpPr txBox="1"/>
          <p:nvPr/>
        </p:nvSpPr>
        <p:spPr>
          <a:xfrm>
            <a:off x="646108" y="322020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https://www.youtube.com/watch?v=xGzeEUHcsj8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74350-9E05-77F5-F69F-B1AF352504D3}"/>
              </a:ext>
            </a:extLst>
          </p:cNvPr>
          <p:cNvSpPr txBox="1"/>
          <p:nvPr/>
        </p:nvSpPr>
        <p:spPr>
          <a:xfrm>
            <a:off x="619258" y="36944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https://www.youtube.com/watch?v=2sqhk1RRyRQ</a:t>
            </a:r>
          </a:p>
        </p:txBody>
      </p:sp>
    </p:spTree>
    <p:extLst>
      <p:ext uri="{BB962C8B-B14F-4D97-AF65-F5344CB8AC3E}">
        <p14:creationId xmlns:p14="http://schemas.microsoft.com/office/powerpoint/2010/main" val="7524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D5FA-132D-CE77-523D-09FA4E69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Interfaces Gráficas</a:t>
            </a:r>
            <a:br>
              <a:rPr lang="es-CO" dirty="0"/>
            </a:br>
            <a:r>
              <a:rPr lang="es-CO" dirty="0"/>
              <a:t>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78A4-DDA0-79A2-273B-DE004787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35" y="1853248"/>
            <a:ext cx="4924425" cy="423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58791-ECDC-D8DF-53C3-4D4B2661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71" y="2066892"/>
            <a:ext cx="5115405" cy="38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D241-BB5C-3A4C-6952-5017AFE4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Gráficos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B7619-5E12-D5CB-E2CA-C7259FF0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77" y="1668988"/>
            <a:ext cx="6234990" cy="41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0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743E-0664-13F3-297D-CE9F0023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 Facultades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FEA3EC-E7DA-82EA-CF75-010B6229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8" y="1853248"/>
            <a:ext cx="4892701" cy="3181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66A51D-469D-7814-9952-6E4D218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7" y="1391313"/>
            <a:ext cx="5181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26AD-7609-FD16-B78B-C579671B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56752-65BE-4C45-D1F7-5E155EAA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90" y="5477824"/>
            <a:ext cx="9744075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CFBE0-89AA-D6DF-12D7-0E831F2A752F}"/>
              </a:ext>
            </a:extLst>
          </p:cNvPr>
          <p:cNvSpPr txBox="1"/>
          <p:nvPr/>
        </p:nvSpPr>
        <p:spPr>
          <a:xfrm>
            <a:off x="646111" y="1483916"/>
            <a:ext cx="735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Hacer doble </a:t>
            </a:r>
            <a:r>
              <a:rPr lang="es-CO" dirty="0" err="1"/>
              <a:t>click</a:t>
            </a:r>
            <a:r>
              <a:rPr lang="es-CO" dirty="0"/>
              <a:t> sobre el objeto gráfico que se va a programar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02DEB-EED9-2FE0-62BB-8405CCA3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19" y="2198443"/>
            <a:ext cx="2808270" cy="3121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18746C-FB5E-9BEF-3CC1-3F247A3F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90" y="2435513"/>
            <a:ext cx="3774040" cy="27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26AD-7609-FD16-B78B-C579671B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FFEEC-3794-4E48-7238-7CEA28A035B3}"/>
              </a:ext>
            </a:extLst>
          </p:cNvPr>
          <p:cNvSpPr txBox="1"/>
          <p:nvPr/>
        </p:nvSpPr>
        <p:spPr>
          <a:xfrm>
            <a:off x="832207" y="1613043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Generando un objeto de Tipo Facultad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7FD78-87EE-6081-0551-0A286A7B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0" y="2118514"/>
            <a:ext cx="4921321" cy="2620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EB35E-6491-A51F-17BD-7547BC5E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70" y="4333191"/>
            <a:ext cx="6962454" cy="23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26AD-7609-FD16-B78B-C579671B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Poblando la lista de Facultades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FFEEC-3794-4E48-7238-7CEA28A035B3}"/>
              </a:ext>
            </a:extLst>
          </p:cNvPr>
          <p:cNvSpPr txBox="1"/>
          <p:nvPr/>
        </p:nvSpPr>
        <p:spPr>
          <a:xfrm>
            <a:off x="832207" y="1613043"/>
            <a:ext cx="90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 genera un método privado para llenar la lista por medio de un objeto </a:t>
            </a:r>
            <a:r>
              <a:rPr lang="es-CO" dirty="0" err="1"/>
              <a:t>Model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C4BFA-F9B5-764F-8385-47528FF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39538"/>
            <a:ext cx="5548045" cy="2316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AB875-E3F4-45EC-EB24-2BF00F81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174" y="4718462"/>
            <a:ext cx="6691902" cy="16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983E-FCDB-3AAF-8A05-69E38B88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Buscando Facultades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F3EC4-1182-5257-3989-E3B43340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93722"/>
            <a:ext cx="9186916" cy="3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18E2-D4B6-9D1C-DBA9-7A077964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Editar Facultades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81018-D6EB-24E8-3FD0-5F39ABC3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8" y="1595496"/>
            <a:ext cx="9698537" cy="43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8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170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JAVA</vt:lpstr>
      <vt:lpstr>Interfaces Gráficas GUI</vt:lpstr>
      <vt:lpstr>Componentes Gráficos</vt:lpstr>
      <vt:lpstr>Vista Facultades</vt:lpstr>
      <vt:lpstr>Eventos</vt:lpstr>
      <vt:lpstr>Eventos</vt:lpstr>
      <vt:lpstr>Poblando la lista de Facultades</vt:lpstr>
      <vt:lpstr>Buscando Facultades</vt:lpstr>
      <vt:lpstr>Editar Facultades</vt:lpstr>
      <vt:lpstr>Eliminar Facultades Metodo - 1</vt:lpstr>
      <vt:lpstr>Eliminar Facultades Metodo - 2</vt:lpstr>
      <vt:lpstr>Webliografia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Mauricio CB</dc:creator>
  <cp:lastModifiedBy>Mauricio CB</cp:lastModifiedBy>
  <cp:revision>14</cp:revision>
  <dcterms:created xsi:type="dcterms:W3CDTF">2022-06-27T15:53:17Z</dcterms:created>
  <dcterms:modified xsi:type="dcterms:W3CDTF">2022-06-27T17:54:37Z</dcterms:modified>
</cp:coreProperties>
</file>