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2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94E3-316F-4D1A-850C-496C267EC7D4}" type="datetimeFigureOut">
              <a:rPr lang="es-CO" smtClean="0"/>
              <a:t>4/07/2022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E5B-4709-40B6-AD55-BF636F5A39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785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94E3-316F-4D1A-850C-496C267EC7D4}" type="datetimeFigureOut">
              <a:rPr lang="es-CO" smtClean="0"/>
              <a:t>4/07/2022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E5B-4709-40B6-AD55-BF636F5A39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357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94E3-316F-4D1A-850C-496C267EC7D4}" type="datetimeFigureOut">
              <a:rPr lang="es-CO" smtClean="0"/>
              <a:t>4/07/2022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E5B-4709-40B6-AD55-BF636F5A39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554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94E3-316F-4D1A-850C-496C267EC7D4}" type="datetimeFigureOut">
              <a:rPr lang="es-CO" smtClean="0"/>
              <a:t>4/07/2022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E5B-4709-40B6-AD55-BF636F5A3919}" type="slidenum">
              <a:rPr lang="es-CO" smtClean="0"/>
              <a:t>‹#›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0684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94E3-316F-4D1A-850C-496C267EC7D4}" type="datetimeFigureOut">
              <a:rPr lang="es-CO" smtClean="0"/>
              <a:t>4/07/2022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E5B-4709-40B6-AD55-BF636F5A39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3151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94E3-316F-4D1A-850C-496C267EC7D4}" type="datetimeFigureOut">
              <a:rPr lang="es-CO" smtClean="0"/>
              <a:t>4/07/2022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E5B-4709-40B6-AD55-BF636F5A39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78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94E3-316F-4D1A-850C-496C267EC7D4}" type="datetimeFigureOut">
              <a:rPr lang="es-CO" smtClean="0"/>
              <a:t>4/07/2022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E5B-4709-40B6-AD55-BF636F5A39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8181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94E3-316F-4D1A-850C-496C267EC7D4}" type="datetimeFigureOut">
              <a:rPr lang="es-CO" smtClean="0"/>
              <a:t>4/07/2022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E5B-4709-40B6-AD55-BF636F5A39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8560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94E3-316F-4D1A-850C-496C267EC7D4}" type="datetimeFigureOut">
              <a:rPr lang="es-CO" smtClean="0"/>
              <a:t>4/07/2022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E5B-4709-40B6-AD55-BF636F5A39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605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94E3-316F-4D1A-850C-496C267EC7D4}" type="datetimeFigureOut">
              <a:rPr lang="es-CO" smtClean="0"/>
              <a:t>4/07/2022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E5B-4709-40B6-AD55-BF636F5A39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301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94E3-316F-4D1A-850C-496C267EC7D4}" type="datetimeFigureOut">
              <a:rPr lang="es-CO" smtClean="0"/>
              <a:t>4/07/2022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E5B-4709-40B6-AD55-BF636F5A39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558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94E3-316F-4D1A-850C-496C267EC7D4}" type="datetimeFigureOut">
              <a:rPr lang="es-CO" smtClean="0"/>
              <a:t>4/07/2022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E5B-4709-40B6-AD55-BF636F5A39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084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94E3-316F-4D1A-850C-496C267EC7D4}" type="datetimeFigureOut">
              <a:rPr lang="es-CO" smtClean="0"/>
              <a:t>4/07/2022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E5B-4709-40B6-AD55-BF636F5A39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71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94E3-316F-4D1A-850C-496C267EC7D4}" type="datetimeFigureOut">
              <a:rPr lang="es-CO" smtClean="0"/>
              <a:t>4/07/2022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E5B-4709-40B6-AD55-BF636F5A39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794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94E3-316F-4D1A-850C-496C267EC7D4}" type="datetimeFigureOut">
              <a:rPr lang="es-CO" smtClean="0"/>
              <a:t>4/07/2022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E5B-4709-40B6-AD55-BF636F5A39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66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94E3-316F-4D1A-850C-496C267EC7D4}" type="datetimeFigureOut">
              <a:rPr lang="es-CO" smtClean="0"/>
              <a:t>4/07/2022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E5B-4709-40B6-AD55-BF636F5A39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282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94E3-316F-4D1A-850C-496C267EC7D4}" type="datetimeFigureOut">
              <a:rPr lang="es-CO" smtClean="0"/>
              <a:t>4/07/2022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E5B-4709-40B6-AD55-BF636F5A39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048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1994E3-316F-4D1A-850C-496C267EC7D4}" type="datetimeFigureOut">
              <a:rPr lang="es-CO" smtClean="0"/>
              <a:t>4/07/2022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3FE5B-4709-40B6-AD55-BF636F5A39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2406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1C48-757F-C6FA-2EB6-3F1AE6043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Bases de Datos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5FE18-2752-A55B-60D8-B6DC8EF0F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err="1"/>
              <a:t>Mysql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6151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065D-FD94-CA69-6851-C3C2C9E0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Operación </a:t>
            </a:r>
            <a:r>
              <a:rPr lang="es-CO" dirty="0" err="1"/>
              <a:t>Update</a:t>
            </a: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4175B-BFF4-9AB6-1EB8-A86F4EE22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163" y="2124075"/>
            <a:ext cx="8724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2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240F-E9FC-8EEF-1BB5-EBDCC9F9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Operación </a:t>
            </a:r>
            <a:r>
              <a:rPr lang="es-CO" dirty="0" err="1"/>
              <a:t>Delete</a:t>
            </a: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BDBD4-33D0-BA32-11F4-57E5994DD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734" y="1853248"/>
            <a:ext cx="67722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2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1BD4-AC4D-5505-3715-E9A789D7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Bases de Datos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7FDFD4-8FFD-A03D-223D-9ED7079B3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510" y="1993347"/>
            <a:ext cx="65627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76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1985-7570-A965-234B-F0ABF887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 de una BD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8A44D-8FB1-39F5-AF7E-5421DC3A2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71" y="1329266"/>
            <a:ext cx="1762125" cy="1219200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7D41D24-0797-CCAA-13CE-3BD2ACB9F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166" y="1247294"/>
            <a:ext cx="613410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ase de datos - Мыслительная карта">
            <a:extLst>
              <a:ext uri="{FF2B5EF4-FFF2-40B4-BE49-F238E27FC236}">
                <a16:creationId xmlns:a16="http://schemas.microsoft.com/office/drawing/2014/main" id="{B949A684-8575-A8F0-403F-8EE9B4F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92462"/>
            <a:ext cx="57626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A893-9229-46F7-AA9B-243F34FC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Relaciones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FB688-33A2-3453-8261-4892FFE8B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41" y="1304818"/>
            <a:ext cx="6372722" cy="1833705"/>
          </a:xfrm>
          <a:prstGeom prst="rect">
            <a:avLst/>
          </a:prstGeom>
        </p:spPr>
      </p:pic>
      <p:pic>
        <p:nvPicPr>
          <p:cNvPr id="6" name="Picture 6" descr="Diagrama ER">
            <a:extLst>
              <a:ext uri="{FF2B5EF4-FFF2-40B4-BE49-F238E27FC236}">
                <a16:creationId xmlns:a16="http://schemas.microsoft.com/office/drawing/2014/main" id="{CF1D327E-B96E-5B34-CC57-E9F770266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250" y="3004959"/>
            <a:ext cx="5208989" cy="371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2452C9-3B44-8EE2-8129-DCFE5C140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38" y="3502533"/>
            <a:ext cx="4636434" cy="272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0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D19A-F639-D40E-D402-781F8954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Claves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60E2A3-60F2-A56B-1421-E857E25BC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35" y="2085653"/>
            <a:ext cx="9306499" cy="17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8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D19A-F639-D40E-D402-781F8954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Claves: Primaria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6D84E-6489-581C-6146-FF3744297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18" y="1479436"/>
            <a:ext cx="11270751" cy="14042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7564CB-F0F6-0A5D-0A8C-1A8076270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0" y="3339190"/>
            <a:ext cx="11195406" cy="220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2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79A3-17EF-53B0-6F82-09E21D3F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Clave: </a:t>
            </a:r>
            <a:r>
              <a:rPr lang="es-CO" dirty="0" err="1"/>
              <a:t>Foranea</a:t>
            </a: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DF6D5-BEA2-CEFA-45AD-F89F7A2C5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75" y="1512969"/>
            <a:ext cx="9404723" cy="94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2FC8C6-3019-4886-C941-D1BA33A3E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47" y="3238918"/>
            <a:ext cx="114490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19F0F-C1E2-16C1-0413-B54AE68C6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Operación </a:t>
            </a:r>
            <a:r>
              <a:rPr lang="es-CO" dirty="0" err="1"/>
              <a:t>Insert</a:t>
            </a:r>
            <a:endParaRPr lang="es-C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054F96-634D-8CE3-05F0-E4150D223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098" y="2531342"/>
            <a:ext cx="7686675" cy="1238250"/>
          </a:xfrm>
        </p:spPr>
      </p:pic>
    </p:spTree>
    <p:extLst>
      <p:ext uri="{BB962C8B-B14F-4D97-AF65-F5344CB8AC3E}">
        <p14:creationId xmlns:p14="http://schemas.microsoft.com/office/powerpoint/2010/main" val="1901219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E89D-3F4A-7D37-050C-7879624A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Operación </a:t>
            </a:r>
            <a:r>
              <a:rPr lang="es-CO" dirty="0" err="1"/>
              <a:t>Read</a:t>
            </a: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52A25-858D-2E19-92B6-7B5BF7BAC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736" y="1470536"/>
            <a:ext cx="79152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18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28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Bases de Datos </vt:lpstr>
      <vt:lpstr>Bases de Datos</vt:lpstr>
      <vt:lpstr>Estructura de una BD</vt:lpstr>
      <vt:lpstr>Relaciones</vt:lpstr>
      <vt:lpstr>Claves</vt:lpstr>
      <vt:lpstr>Claves: Primaria</vt:lpstr>
      <vt:lpstr>Clave: Foranea</vt:lpstr>
      <vt:lpstr>Operación Insert</vt:lpstr>
      <vt:lpstr>Operación Read</vt:lpstr>
      <vt:lpstr>Operación Update</vt:lpstr>
      <vt:lpstr>Operación Delete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 </dc:title>
  <dc:creator>Mauricio CB</dc:creator>
  <cp:lastModifiedBy>Mauricio CB</cp:lastModifiedBy>
  <cp:revision>2</cp:revision>
  <dcterms:created xsi:type="dcterms:W3CDTF">2022-07-04T15:28:39Z</dcterms:created>
  <dcterms:modified xsi:type="dcterms:W3CDTF">2022-07-04T16:14:59Z</dcterms:modified>
</cp:coreProperties>
</file>