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92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2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31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332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62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885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52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073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0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40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78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26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4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473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0DBFAF-301E-438B-BA46-9DDD7915F031}" type="datetimeFigureOut">
              <a:rPr lang="es-CO" smtClean="0"/>
              <a:t>14/07/2022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09A4-DF29-46A7-BA75-EB43B4FE137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2320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E8EA-6989-A689-7DD4-A2DCD9C78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C82F-2439-124C-3F1B-CEE6A85C4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jdbc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7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Listar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808892" y="2133600"/>
            <a:ext cx="763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para obtener todas la facultades en el </a:t>
            </a:r>
            <a:r>
              <a:rPr lang="es-CO" dirty="0" err="1"/>
              <a:t>Controller</a:t>
            </a:r>
            <a:endParaRPr lang="es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C2C8B-726E-2F70-B187-DE8A9977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27" y="3364523"/>
            <a:ext cx="5591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Buscar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808892" y="2133600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buscar facultad en el repositorio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2866E8-DE72-C4AE-1070-C7F8F3A4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92" y="2744834"/>
            <a:ext cx="5814646" cy="38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Buscar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808892" y="2133600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buscar facultad en el </a:t>
            </a:r>
            <a:r>
              <a:rPr lang="es-CO" dirty="0" err="1"/>
              <a:t>Controller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EB851-CA00-AAF7-935C-B8486F40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894500"/>
            <a:ext cx="7534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Buscar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808892" y="2133600"/>
            <a:ext cx="582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buscar facultad en el </a:t>
            </a:r>
            <a:r>
              <a:rPr lang="es-CO" dirty="0" err="1"/>
              <a:t>Controller</a:t>
            </a:r>
            <a:endParaRPr lang="es-C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EB851-CA00-AAF7-935C-B8486F40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894500"/>
            <a:ext cx="7534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Editar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6474764" y="5756876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editar facultad en el </a:t>
            </a:r>
            <a:r>
              <a:rPr lang="es-CO" dirty="0" err="1"/>
              <a:t>Controller</a:t>
            </a:r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D021F-5E38-DEFB-9A10-9E8310E2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57" y="6127486"/>
            <a:ext cx="5419725" cy="752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43961-E22A-E4C6-ACD9-2DF44277D723}"/>
              </a:ext>
            </a:extLst>
          </p:cNvPr>
          <p:cNvSpPr txBox="1"/>
          <p:nvPr/>
        </p:nvSpPr>
        <p:spPr>
          <a:xfrm>
            <a:off x="628084" y="2033880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el método actualizar Facultad en el repositorio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E3798-8A2F-900D-47DC-8603B6E3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4" y="2356312"/>
            <a:ext cx="6229916" cy="344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Webliografia JAVA - JDBC</a:t>
            </a:r>
            <a:br>
              <a:rPr lang="es-CO" dirty="0"/>
            </a:b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E0332-4D40-7929-1B88-C010A64F1E1A}"/>
              </a:ext>
            </a:extLst>
          </p:cNvPr>
          <p:cNvSpPr txBox="1"/>
          <p:nvPr/>
        </p:nvSpPr>
        <p:spPr>
          <a:xfrm>
            <a:off x="646111" y="1757681"/>
            <a:ext cx="9404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https://codigoxules.org/conectar-mysql-utilizando-driver-jdbc-java-mysql-jdbc/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DB01B-4F0D-491E-9B36-2A1BA9869969}"/>
              </a:ext>
            </a:extLst>
          </p:cNvPr>
          <p:cNvSpPr txBox="1"/>
          <p:nvPr/>
        </p:nvSpPr>
        <p:spPr>
          <a:xfrm>
            <a:off x="646111" y="2402451"/>
            <a:ext cx="9318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https://www.chuidiang.org/java/mysql/EjemploJava.php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82EB-3C7D-B5A1-ECCC-1E7736DBA438}"/>
              </a:ext>
            </a:extLst>
          </p:cNvPr>
          <p:cNvSpPr txBox="1"/>
          <p:nvPr/>
        </p:nvSpPr>
        <p:spPr>
          <a:xfrm>
            <a:off x="646111" y="3056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https://www.youtube.com/watch?v=GCZmOfhyciY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9ECE5-8EA7-54B3-3EC3-CA9BB7C0BA0F}"/>
              </a:ext>
            </a:extLst>
          </p:cNvPr>
          <p:cNvSpPr txBox="1"/>
          <p:nvPr/>
        </p:nvSpPr>
        <p:spPr>
          <a:xfrm>
            <a:off x="646111" y="3710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https://www.youtube.com/watch?v=xk_6_ntC49o</a:t>
            </a:r>
          </a:p>
        </p:txBody>
      </p:sp>
    </p:spTree>
    <p:extLst>
      <p:ext uri="{BB962C8B-B14F-4D97-AF65-F5344CB8AC3E}">
        <p14:creationId xmlns:p14="http://schemas.microsoft.com/office/powerpoint/2010/main" val="13147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Mysql</a:t>
            </a:r>
            <a:r>
              <a:rPr lang="es-CO" dirty="0"/>
              <a:t> </a:t>
            </a:r>
            <a:r>
              <a:rPr lang="es-CO" dirty="0" err="1"/>
              <a:t>Connector</a:t>
            </a:r>
            <a:r>
              <a:rPr lang="es-CO" dirty="0"/>
              <a:t> - Instalación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8D8A3-255B-8DBD-53E3-3A21E75F9339}"/>
              </a:ext>
            </a:extLst>
          </p:cNvPr>
          <p:cNvSpPr txBox="1"/>
          <p:nvPr/>
        </p:nvSpPr>
        <p:spPr>
          <a:xfrm>
            <a:off x="646111" y="1668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https://www.mysql.com/products/connector/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CA307-CA2F-13C0-3FE6-19F6200F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12254"/>
            <a:ext cx="3932361" cy="2157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4F1A9-0D75-FB0C-5C8B-BE7E5085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927" y="2300806"/>
            <a:ext cx="6757122" cy="41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Mysql</a:t>
            </a:r>
            <a:r>
              <a:rPr lang="es-CO" dirty="0"/>
              <a:t> </a:t>
            </a:r>
            <a:r>
              <a:rPr lang="es-CO" dirty="0" err="1"/>
              <a:t>Connector</a:t>
            </a:r>
            <a:r>
              <a:rPr lang="es-CO" dirty="0"/>
              <a:t> - Instalación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FAB07-D27F-3453-D3A5-260F1DC8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20" y="1853248"/>
            <a:ext cx="5116446" cy="23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Mysql</a:t>
            </a:r>
            <a:r>
              <a:rPr lang="es-CO" dirty="0"/>
              <a:t> </a:t>
            </a:r>
            <a:r>
              <a:rPr lang="es-CO" dirty="0" err="1"/>
              <a:t>Connector</a:t>
            </a:r>
            <a:r>
              <a:rPr lang="es-CO" dirty="0"/>
              <a:t> - Instalación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4157-775B-412F-D54A-F5EEC7C7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27416"/>
            <a:ext cx="4295013" cy="299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344AA-A193-F0B9-614A-8971EA599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7416"/>
            <a:ext cx="3695700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F3ABD-7903-B7BB-E070-FC29CF35A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76" y="4564189"/>
            <a:ext cx="3733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Mysql</a:t>
            </a:r>
            <a:r>
              <a:rPr lang="es-CO" dirty="0"/>
              <a:t> </a:t>
            </a:r>
            <a:r>
              <a:rPr lang="es-CO" dirty="0" err="1"/>
              <a:t>Connector</a:t>
            </a:r>
            <a:r>
              <a:rPr lang="es-CO" dirty="0"/>
              <a:t> – Integración con 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30156-C69C-3437-EAC7-D95BB1EE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2" y="2917373"/>
            <a:ext cx="300037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C69AB-4EA0-6176-525D-548BC993477D}"/>
              </a:ext>
            </a:extLst>
          </p:cNvPr>
          <p:cNvSpPr txBox="1"/>
          <p:nvPr/>
        </p:nvSpPr>
        <p:spPr>
          <a:xfrm>
            <a:off x="733762" y="2096502"/>
            <a:ext cx="588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paquete que maneje la conexión a la BD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dirty="0"/>
              <a:t>Clase para la conexión a la BD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159486-E1E2-0357-9B14-2D1C2EE15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85" y="2653048"/>
            <a:ext cx="7099421" cy="39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INSERT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1B6EB-325C-3A8D-4310-8A5A9632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8" y="1976631"/>
            <a:ext cx="8975113" cy="44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INSERT - </a:t>
            </a:r>
            <a:r>
              <a:rPr lang="es-CO" dirty="0" err="1"/>
              <a:t>Controller</a:t>
            </a:r>
            <a:r>
              <a:rPr lang="es-CO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15210E-C52C-D57D-8AA2-0779A879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1736017"/>
            <a:ext cx="6325699" cy="1995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63C852-E321-89D4-B86C-6770DFDB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354" y="3847184"/>
            <a:ext cx="7821482" cy="166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85B709-57F3-14AF-8951-6EC8CCA5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8" y="5670043"/>
            <a:ext cx="6867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7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INSERT - View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CD1CD-A681-096C-F91E-5D8F63BA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47278"/>
            <a:ext cx="8229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3F89-99DE-C1B6-5178-54B17622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Integración MVC – JDBC</a:t>
            </a:r>
            <a:br>
              <a:rPr lang="es-CO" dirty="0"/>
            </a:br>
            <a:r>
              <a:rPr lang="es-CO" dirty="0"/>
              <a:t>Listar con JDBC</a:t>
            </a:r>
            <a:br>
              <a:rPr lang="es-CO" dirty="0"/>
            </a:br>
            <a:endParaRPr lang="es-C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703BC-2B8D-DAE6-9CF1-7BE2D43A4924}"/>
              </a:ext>
            </a:extLst>
          </p:cNvPr>
          <p:cNvSpPr txBox="1"/>
          <p:nvPr/>
        </p:nvSpPr>
        <p:spPr>
          <a:xfrm>
            <a:off x="808892" y="2133600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Crear un método para obtener todas la facultades en el Repositorio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23DAC-3FD7-39DC-CDFE-ECFC8587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64" y="2707084"/>
            <a:ext cx="5570639" cy="37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3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245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JAVA</vt:lpstr>
      <vt:lpstr>Mysql Connector - Instalación</vt:lpstr>
      <vt:lpstr>Mysql Connector - Instalación</vt:lpstr>
      <vt:lpstr>Mysql Connector - Instalación</vt:lpstr>
      <vt:lpstr>Mysql Connector – Integración con JAVA</vt:lpstr>
      <vt:lpstr>Integración MVC – JDBC INSERT </vt:lpstr>
      <vt:lpstr>Integración MVC – JDBC INSERT - Controller  </vt:lpstr>
      <vt:lpstr>Integración MVC – JDBC INSERT - View  </vt:lpstr>
      <vt:lpstr>Integración MVC – JDBC Listar con JDBC </vt:lpstr>
      <vt:lpstr>Integración MVC – JDBC Listar con JDBC </vt:lpstr>
      <vt:lpstr>Integración MVC – JDBC Buscar con JDBC </vt:lpstr>
      <vt:lpstr>Integración MVC – JDBC Buscar con JDBC </vt:lpstr>
      <vt:lpstr>Integración MVC – JDBC Buscar con JDBC </vt:lpstr>
      <vt:lpstr>Integración MVC – JDBC Editar con JDBC </vt:lpstr>
      <vt:lpstr>Webliografia JAVA - JDBC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Mauricio CB</dc:creator>
  <cp:lastModifiedBy>Mauricio CB</cp:lastModifiedBy>
  <cp:revision>27</cp:revision>
  <dcterms:created xsi:type="dcterms:W3CDTF">2022-07-10T12:38:30Z</dcterms:created>
  <dcterms:modified xsi:type="dcterms:W3CDTF">2022-07-14T11:34:54Z</dcterms:modified>
</cp:coreProperties>
</file>