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046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97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92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50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419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5115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9377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682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232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52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16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5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156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61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015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83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022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DE371B-157B-4B6A-B72A-D7BEE0E9E224}" type="datetimeFigureOut">
              <a:rPr lang="es-CO" smtClean="0"/>
              <a:t>19/07/2022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BD65-A4FE-4DDF-B7B4-0BAAC897D23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4717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B152-A0AB-9603-2BE9-410D2F7B8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Pruebas Unitarias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E3A43-2076-8544-BE2B-4FE3EB205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JUNIT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509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255B-F558-8ADD-9BFD-D46838AA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Pruebas Unitarias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17A6-24C5-B129-8587-895E426E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s-MX" sz="2800" dirty="0">
                <a:solidFill>
                  <a:schemeClr val="tx2"/>
                </a:solidFill>
              </a:rPr>
              <a:t>Asegurar la calidad del software es un requerimiento transversal en todo proyecto de desarrollo.</a:t>
            </a:r>
          </a:p>
          <a:p>
            <a:pPr algn="just" fontAlgn="base"/>
            <a:endParaRPr lang="es-MX" sz="2800" dirty="0">
              <a:solidFill>
                <a:schemeClr val="tx2"/>
              </a:solidFill>
            </a:endParaRPr>
          </a:p>
          <a:p>
            <a:pPr algn="just" fontAlgn="base"/>
            <a:r>
              <a:rPr lang="es-MX" sz="2800" dirty="0">
                <a:solidFill>
                  <a:schemeClr val="tx2"/>
                </a:solidFill>
              </a:rPr>
              <a:t>La calidad del software se comprueba mediante la realización de pruebas sobre este.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838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0CE7-E8B8-4CA9-5D7B-9F359C0C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JUNIT 5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8BFC3-84BA-BAD3-613C-D48E55EDFF98}"/>
              </a:ext>
            </a:extLst>
          </p:cNvPr>
          <p:cNvSpPr txBox="1"/>
          <p:nvPr/>
        </p:nvSpPr>
        <p:spPr>
          <a:xfrm>
            <a:off x="4928731" y="378277"/>
            <a:ext cx="6495847" cy="258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https://junit.org/junit5/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5B6396-8F76-8DD7-933D-F44DC049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4267831"/>
            <a:ext cx="5447674" cy="1955990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1324FB-D3BB-053F-E130-0724E4E7649D}"/>
              </a:ext>
            </a:extLst>
          </p:cNvPr>
          <p:cNvSpPr txBox="1"/>
          <p:nvPr/>
        </p:nvSpPr>
        <p:spPr>
          <a:xfrm>
            <a:off x="4992457" y="958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CO" b="0" i="0" dirty="0" err="1">
                <a:solidFill>
                  <a:srgbClr val="BA3925"/>
                </a:solidFill>
                <a:effectLst/>
                <a:latin typeface="Open Sans" panose="020B0606030504020204" pitchFamily="34" charset="0"/>
              </a:rPr>
              <a:t>Annotations</a:t>
            </a:r>
            <a:endParaRPr lang="es-CO" b="0" i="0" dirty="0">
              <a:solidFill>
                <a:srgbClr val="BA3925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6D9845-58F8-B758-D52E-CC6512FF6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75" y="1143000"/>
            <a:ext cx="1172483" cy="330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48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3B9E-63CD-BE63-991C-B66AC161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Adicionando una Prueba Unitaria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4BF02-BDE8-79AD-4403-787B4E7CE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1" y="1267224"/>
            <a:ext cx="5195569" cy="3824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4CEF2-BE9D-6878-9E39-CEF4B60D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9285"/>
            <a:ext cx="5446832" cy="416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6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8B37-0529-710A-9526-23E4F5A3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</a:t>
            </a: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499E6-7581-380C-0B3A-A498950C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97" y="1589458"/>
            <a:ext cx="3592285" cy="1197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832A0-3DE5-5DB4-2423-6D05B88D8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8" y="1589458"/>
            <a:ext cx="5819774" cy="481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9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0974-EF66-A4EF-DE92-E7BFB12E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Adicionando una prueba unitaria</a:t>
            </a:r>
            <a:endParaRPr lang="es-C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50B3CB-9287-F3CB-3D8B-600E26B6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23" y="1491343"/>
            <a:ext cx="3773255" cy="4331676"/>
          </a:xfrm>
          <a:prstGeom prst="rect">
            <a:avLst/>
          </a:prstGeom>
        </p:spPr>
      </p:pic>
      <p:pic>
        <p:nvPicPr>
          <p:cNvPr id="1026" name="Picture 2" descr="junit3 vectors createtests">
            <a:extLst>
              <a:ext uri="{FF2B5EF4-FFF2-40B4-BE49-F238E27FC236}">
                <a16:creationId xmlns:a16="http://schemas.microsoft.com/office/drawing/2014/main" id="{15CFDD4D-3E23-DD0B-C71E-665E9F5F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02" y="1308328"/>
            <a:ext cx="3981450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19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0974-EF66-A4EF-DE92-E7BFB12E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Adicionando una prueba unitaria</a:t>
            </a:r>
            <a:endParaRPr lang="es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C4A10-9D86-4806-24EA-A7ABDCF3FBE9}"/>
              </a:ext>
            </a:extLst>
          </p:cNvPr>
          <p:cNvSpPr txBox="1"/>
          <p:nvPr/>
        </p:nvSpPr>
        <p:spPr>
          <a:xfrm>
            <a:off x="846076" y="1404258"/>
            <a:ext cx="6123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Crear un método con la anotación TEST y un nombre</a:t>
            </a:r>
          </a:p>
          <a:p>
            <a:r>
              <a:rPr lang="es-MX" dirty="0"/>
              <a:t>Descriptivo de la prueba</a:t>
            </a:r>
          </a:p>
          <a:p>
            <a:endParaRPr lang="es-MX" dirty="0"/>
          </a:p>
          <a:p>
            <a:r>
              <a:rPr lang="es-MX" dirty="0"/>
              <a:t>Validar el resultado	 de la prueba con </a:t>
            </a:r>
            <a:r>
              <a:rPr lang="es-MX" dirty="0" err="1"/>
              <a:t>assertEquals</a:t>
            </a:r>
            <a:endParaRPr lang="es-CO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B426CC-BE20-B5E2-DBCD-F76111B2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385" y="2924530"/>
            <a:ext cx="4169229" cy="35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6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748E-126E-A750-AD79-B11690D3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Webliografia</a:t>
            </a:r>
            <a:endParaRPr lang="es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3967B-ADC9-9904-5F6C-2EE2C2D36EF6}"/>
              </a:ext>
            </a:extLst>
          </p:cNvPr>
          <p:cNvSpPr txBox="1"/>
          <p:nvPr/>
        </p:nvSpPr>
        <p:spPr>
          <a:xfrm>
            <a:off x="646110" y="1429435"/>
            <a:ext cx="8878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https://netbeans.apache.org/kb/docs/java/junit-intro.html</a:t>
            </a:r>
          </a:p>
        </p:txBody>
      </p:sp>
    </p:spTree>
    <p:extLst>
      <p:ext uri="{BB962C8B-B14F-4D97-AF65-F5344CB8AC3E}">
        <p14:creationId xmlns:p14="http://schemas.microsoft.com/office/powerpoint/2010/main" val="3357191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100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Open Sans</vt:lpstr>
      <vt:lpstr>Wingdings 3</vt:lpstr>
      <vt:lpstr>Ion</vt:lpstr>
      <vt:lpstr>Pruebas Unitarias</vt:lpstr>
      <vt:lpstr>Pruebas Unitarias</vt:lpstr>
      <vt:lpstr>JUNIT 5</vt:lpstr>
      <vt:lpstr>Adicionando una Prueba Unitaria</vt:lpstr>
      <vt:lpstr>Estructura</vt:lpstr>
      <vt:lpstr>Adicionando una prueba unitaria</vt:lpstr>
      <vt:lpstr>Adicionando una prueba unitaria</vt:lpstr>
      <vt:lpstr>Webliografia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Unitarias</dc:title>
  <dc:creator>Mauricio CB</dc:creator>
  <cp:lastModifiedBy>Mauricio CB</cp:lastModifiedBy>
  <cp:revision>12</cp:revision>
  <dcterms:created xsi:type="dcterms:W3CDTF">2022-07-17T15:33:46Z</dcterms:created>
  <dcterms:modified xsi:type="dcterms:W3CDTF">2022-07-19T11:27:11Z</dcterms:modified>
</cp:coreProperties>
</file>