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131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401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773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933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155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2329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6621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731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773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2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625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204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366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02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650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7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227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E4BEEA-D680-4890-92BA-95505147CE80}" type="datetimeFigureOut">
              <a:rPr lang="es-CO" smtClean="0"/>
              <a:t>27/07/2022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79FF-C186-47F0-A031-B0D507ECB9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78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B1A-5CBC-3657-5C0C-F6CDE3D6C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4013A-7614-0FE9-D213-1B6F909DE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Apache </a:t>
            </a:r>
            <a:r>
              <a:rPr lang="es-CO" dirty="0" err="1"/>
              <a:t>poi</a:t>
            </a:r>
            <a:r>
              <a:rPr lang="es-CO" dirty="0"/>
              <a:t> -- </a:t>
            </a:r>
            <a:r>
              <a:rPr lang="es-CO" dirty="0" err="1"/>
              <a:t>Itext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015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B885-94C4-8F51-FB12-6ACE530E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4930"/>
            <a:ext cx="9404723" cy="1400530"/>
          </a:xfrm>
        </p:spPr>
        <p:txBody>
          <a:bodyPr/>
          <a:lstStyle/>
          <a:p>
            <a:r>
              <a:rPr lang="es-CO" dirty="0"/>
              <a:t>APACHE POI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CBC93-4E72-01FF-6069-BB17C3B4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09" y="1119295"/>
            <a:ext cx="2808514" cy="931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8403C3-9E18-55FC-31E3-2005B327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58" y="1252576"/>
            <a:ext cx="8157480" cy="3250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5A150-8F19-AA27-A217-207A70F08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827" y="4626447"/>
            <a:ext cx="5116288" cy="19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4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7A6B-8AB5-1D36-63F7-B6F0AF31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JAR Apache POI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B3C6E-49C6-0DD1-A40A-FD5F710D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5" y="1516093"/>
            <a:ext cx="6683828" cy="4326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25607-D098-BE80-58F9-4309E236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35" y="2331584"/>
            <a:ext cx="295275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E8F793-EEF4-7792-8D4D-DAE9B475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107" y="4289394"/>
            <a:ext cx="43815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42BF-B1BE-3942-45B4-BE12AF64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Adicionar al proyecto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B7052-7149-B15E-45C3-25CAB1BD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1" y="1665593"/>
            <a:ext cx="8338458" cy="29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7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532D-C213-0E78-0674-9EA2DD83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Exportar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C2784-B612-1B53-376F-1E1067A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7" y="1853248"/>
            <a:ext cx="4876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3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CFF9-DCB3-977D-4DE1-4DC1F383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Exportar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43B3D-C141-279A-2B4F-1603E650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36899"/>
            <a:ext cx="5312232" cy="3443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91362-809A-CCCC-B3E4-732CE329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2780"/>
            <a:ext cx="5921830" cy="43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052C-64FE-4341-0A13-10016C27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Exportar a PDF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EB89C-78D9-C141-3894-EFED4554F13A}"/>
              </a:ext>
            </a:extLst>
          </p:cNvPr>
          <p:cNvSpPr txBox="1"/>
          <p:nvPr/>
        </p:nvSpPr>
        <p:spPr>
          <a:xfrm>
            <a:off x="805543" y="1719943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Descargar las librerías </a:t>
            </a:r>
            <a:r>
              <a:rPr lang="es-CO" dirty="0" err="1"/>
              <a:t>iText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10852-9306-0FDD-08EB-677EF6FD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030" y="2275794"/>
            <a:ext cx="149542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DE869C-38EA-6264-BA9E-BD5DD05CE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061" y="2361418"/>
            <a:ext cx="1771650" cy="3914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AA2A0-282E-A8FA-89D2-696B8F3C6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084" y="2089955"/>
            <a:ext cx="21907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8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9B25-F726-12E1-07D4-7674F8D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Generar un método para exportar el listado de libros a 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33FA2-6F07-1AE1-41F0-1DF8E96D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851041"/>
            <a:ext cx="5564876" cy="5006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47313-C56F-A077-841D-316E0D545E10}"/>
              </a:ext>
            </a:extLst>
          </p:cNvPr>
          <p:cNvSpPr txBox="1"/>
          <p:nvPr/>
        </p:nvSpPr>
        <p:spPr>
          <a:xfrm>
            <a:off x="973016" y="2860431"/>
            <a:ext cx="3711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PdfWriter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PdfDocument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Document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Cerrar los </a:t>
            </a:r>
            <a:r>
              <a:rPr lang="es-CO" dirty="0" err="1"/>
              <a:t>Document</a:t>
            </a:r>
            <a:r>
              <a:rPr lang="es-CO" dirty="0"/>
              <a:t> de </a:t>
            </a:r>
            <a:r>
              <a:rPr lang="es-CO" dirty="0" err="1"/>
              <a:t>iText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2239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44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JAVA</vt:lpstr>
      <vt:lpstr>APACHE POI</vt:lpstr>
      <vt:lpstr>JAR Apache POI</vt:lpstr>
      <vt:lpstr>Adicionar al proyecto</vt:lpstr>
      <vt:lpstr>Exportar</vt:lpstr>
      <vt:lpstr>Método Exportar</vt:lpstr>
      <vt:lpstr>Exportar a PDF</vt:lpstr>
      <vt:lpstr>Generar un método para exportar el listado de libros a PDF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Mauricio CB</dc:creator>
  <cp:lastModifiedBy>Mauricio CB</cp:lastModifiedBy>
  <cp:revision>7</cp:revision>
  <dcterms:created xsi:type="dcterms:W3CDTF">2022-07-26T00:29:17Z</dcterms:created>
  <dcterms:modified xsi:type="dcterms:W3CDTF">2022-07-28T01:24:18Z</dcterms:modified>
</cp:coreProperties>
</file>