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6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7687-018D-4B4D-BCA2-4F860269D264}" type="datetimeFigureOut">
              <a:rPr lang="es-CO" smtClean="0"/>
              <a:t>26/07/2022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AA59-1454-4565-80F2-2CD62C8BDE9F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3944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7687-018D-4B4D-BCA2-4F860269D264}" type="datetimeFigureOut">
              <a:rPr lang="es-CO" smtClean="0"/>
              <a:t>26/07/2022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AA59-1454-4565-80F2-2CD62C8BDE9F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847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7687-018D-4B4D-BCA2-4F860269D264}" type="datetimeFigureOut">
              <a:rPr lang="es-CO" smtClean="0"/>
              <a:t>26/07/2022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AA59-1454-4565-80F2-2CD62C8BDE9F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69320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7687-018D-4B4D-BCA2-4F860269D264}" type="datetimeFigureOut">
              <a:rPr lang="es-CO" smtClean="0"/>
              <a:t>26/07/2022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AA59-1454-4565-80F2-2CD62C8BDE9F}" type="slidenum">
              <a:rPr lang="es-CO" smtClean="0"/>
              <a:t>‹#›</a:t>
            </a:fld>
            <a:endParaRPr lang="es-CO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620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7687-018D-4B4D-BCA2-4F860269D264}" type="datetimeFigureOut">
              <a:rPr lang="es-CO" smtClean="0"/>
              <a:t>26/07/2022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AA59-1454-4565-80F2-2CD62C8BDE9F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4735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7687-018D-4B4D-BCA2-4F860269D264}" type="datetimeFigureOut">
              <a:rPr lang="es-CO" smtClean="0"/>
              <a:t>26/07/2022</a:t>
            </a:fld>
            <a:endParaRPr lang="es-C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AA59-1454-4565-80F2-2CD62C8BDE9F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51950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7687-018D-4B4D-BCA2-4F860269D264}" type="datetimeFigureOut">
              <a:rPr lang="es-CO" smtClean="0"/>
              <a:t>26/07/2022</a:t>
            </a:fld>
            <a:endParaRPr lang="es-C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AA59-1454-4565-80F2-2CD62C8BDE9F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0111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7687-018D-4B4D-BCA2-4F860269D264}" type="datetimeFigureOut">
              <a:rPr lang="es-CO" smtClean="0"/>
              <a:t>26/07/2022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AA59-1454-4565-80F2-2CD62C8BDE9F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32921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7687-018D-4B4D-BCA2-4F860269D264}" type="datetimeFigureOut">
              <a:rPr lang="es-CO" smtClean="0"/>
              <a:t>26/07/2022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AA59-1454-4565-80F2-2CD62C8BDE9F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72123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7687-018D-4B4D-BCA2-4F860269D264}" type="datetimeFigureOut">
              <a:rPr lang="es-CO" smtClean="0"/>
              <a:t>26/07/2022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AA59-1454-4565-80F2-2CD62C8BDE9F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7874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7687-018D-4B4D-BCA2-4F860269D264}" type="datetimeFigureOut">
              <a:rPr lang="es-CO" smtClean="0"/>
              <a:t>26/07/2022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AA59-1454-4565-80F2-2CD62C8BDE9F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2623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7687-018D-4B4D-BCA2-4F860269D264}" type="datetimeFigureOut">
              <a:rPr lang="es-CO" smtClean="0"/>
              <a:t>26/07/2022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AA59-1454-4565-80F2-2CD62C8BDE9F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394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7687-018D-4B4D-BCA2-4F860269D264}" type="datetimeFigureOut">
              <a:rPr lang="es-CO" smtClean="0"/>
              <a:t>26/07/2022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AA59-1454-4565-80F2-2CD62C8BDE9F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33209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7687-018D-4B4D-BCA2-4F860269D264}" type="datetimeFigureOut">
              <a:rPr lang="es-CO" smtClean="0"/>
              <a:t>26/07/2022</a:t>
            </a:fld>
            <a:endParaRPr lang="es-CO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AA59-1454-4565-80F2-2CD62C8BDE9F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57197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7687-018D-4B4D-BCA2-4F860269D264}" type="datetimeFigureOut">
              <a:rPr lang="es-CO" smtClean="0"/>
              <a:t>26/07/2022</a:t>
            </a:fld>
            <a:endParaRPr lang="es-C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AA59-1454-4565-80F2-2CD62C8BDE9F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877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7687-018D-4B4D-BCA2-4F860269D264}" type="datetimeFigureOut">
              <a:rPr lang="es-CO" smtClean="0"/>
              <a:t>26/07/2022</a:t>
            </a:fld>
            <a:endParaRPr lang="es-CO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AA59-1454-4565-80F2-2CD62C8BDE9F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132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7687-018D-4B4D-BCA2-4F860269D264}" type="datetimeFigureOut">
              <a:rPr lang="es-CO" smtClean="0"/>
              <a:t>26/07/2022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AA59-1454-4565-80F2-2CD62C8BDE9F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2039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6A17687-018D-4B4D-BCA2-4F860269D264}" type="datetimeFigureOut">
              <a:rPr lang="es-CO" smtClean="0"/>
              <a:t>26/07/2022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2AA59-1454-4565-80F2-2CD62C8BDE9F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60318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101F5-3DF2-C418-196F-6BEF0B3927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Reportes con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A1D126-F654-E012-9C74-D259D56FC2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err="1"/>
              <a:t>JFreechart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01839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E7DE5-B85D-9531-402F-5E0493FD4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2A322-4343-9A1A-7429-5B78AC0D5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9025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57CD3-25A5-7590-A2BD-8C87A8EAA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JFreeChart</a:t>
            </a:r>
            <a:endParaRPr lang="es-CO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8B23A6-E3CC-5E8F-D2E4-9500FA25A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715" y="1601735"/>
            <a:ext cx="5247594" cy="23576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F5E7E0-B5FF-0C84-C8EB-936DE2CD7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284" y="4269564"/>
            <a:ext cx="6052456" cy="213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723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787C7-FE10-52A2-4F39-43B6584A1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23D192-0F57-1914-CA28-7A67F51FC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973" y="1329842"/>
            <a:ext cx="7228112" cy="343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751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C01F37-3177-5E1B-65BC-B10341797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Descarga</a:t>
            </a:r>
          </a:p>
        </p:txBody>
      </p:sp>
      <p:sp>
        <p:nvSpPr>
          <p:cNvPr id="14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B084F70-431E-BB1E-3EB6-40CEBC121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860832"/>
            <a:ext cx="5449889" cy="5136333"/>
          </a:xfrm>
          <a:prstGeom prst="rect">
            <a:avLst/>
          </a:prstGeom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8D3938-B890-252C-4D81-A076F9D1D0B9}"/>
              </a:ext>
            </a:extLst>
          </p:cNvPr>
          <p:cNvSpPr txBox="1"/>
          <p:nvPr/>
        </p:nvSpPr>
        <p:spPr>
          <a:xfrm>
            <a:off x="648931" y="2438400"/>
            <a:ext cx="416650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EBEBEB"/>
                </a:solidFill>
                <a:latin typeface="+mj-lt"/>
                <a:ea typeface="+mj-ea"/>
                <a:cs typeface="+mj-cs"/>
              </a:rPr>
              <a:t>https://www.jfree.org/jfreechart/download.html</a:t>
            </a:r>
          </a:p>
        </p:txBody>
      </p:sp>
    </p:spTree>
    <p:extLst>
      <p:ext uri="{BB962C8B-B14F-4D97-AF65-F5344CB8AC3E}">
        <p14:creationId xmlns:p14="http://schemas.microsoft.com/office/powerpoint/2010/main" val="21833772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02592-9723-0A47-C1A3-34AF60C4E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Adicionar librerías en </a:t>
            </a:r>
            <a:r>
              <a:rPr lang="es-CO" dirty="0" err="1"/>
              <a:t>Netbeans</a:t>
            </a:r>
            <a:endParaRPr lang="es-C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64A328-6D8D-014F-3160-1B06DC603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019" y="1462315"/>
            <a:ext cx="2177142" cy="14514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DB69D2-BF67-5682-3C8F-070462A0C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0257" y="2428387"/>
            <a:ext cx="7271658" cy="361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256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0BB3F-AFE3-EF8C-8255-0A59F5DC4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3600" dirty="0"/>
              <a:t>Método DTO + </a:t>
            </a:r>
            <a:r>
              <a:rPr lang="es-CO" sz="3600" dirty="0" err="1"/>
              <a:t>Repository</a:t>
            </a:r>
            <a:r>
              <a:rPr lang="es-CO" sz="3600" dirty="0"/>
              <a:t> + </a:t>
            </a:r>
            <a:r>
              <a:rPr lang="es-CO" sz="3600" dirty="0" err="1"/>
              <a:t>Controller</a:t>
            </a:r>
            <a:br>
              <a:rPr lang="es-CO" sz="3600" dirty="0"/>
            </a:br>
            <a:r>
              <a:rPr lang="es-CO" sz="3600" dirty="0"/>
              <a:t>Reporte de Editoriales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32A297-54A0-B091-0A36-8AE9D9FBC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37418"/>
            <a:ext cx="5586310" cy="35449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2FF830-C12B-ECF5-ECB7-C540E4AED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7887" y="5966512"/>
            <a:ext cx="5915025" cy="7810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B1FDD3-FE6D-600D-A9D7-93F64191AF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662" y="2022020"/>
            <a:ext cx="5610225" cy="3486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0302AB-2B8E-E230-A320-487F28DC015E}"/>
              </a:ext>
            </a:extLst>
          </p:cNvPr>
          <p:cNvSpPr txBox="1"/>
          <p:nvPr/>
        </p:nvSpPr>
        <p:spPr>
          <a:xfrm>
            <a:off x="6400800" y="1730829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/>
              <a:t>Repositorio</a:t>
            </a:r>
            <a:endParaRPr lang="es-CO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A4CE28-B26B-409C-99D7-E78A40A5B187}"/>
              </a:ext>
            </a:extLst>
          </p:cNvPr>
          <p:cNvSpPr txBox="1"/>
          <p:nvPr/>
        </p:nvSpPr>
        <p:spPr>
          <a:xfrm>
            <a:off x="4650522" y="6172371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Controller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14431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202AF-C5EC-6AC8-DC06-ED3344A76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Vista</a:t>
            </a:r>
            <a:br>
              <a:rPr lang="es-CO" dirty="0"/>
            </a:br>
            <a:r>
              <a:rPr lang="es-CO" dirty="0"/>
              <a:t>Reporte de Editoriales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0037F2-2E39-6DEA-F731-FE4420E01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257" y="2164897"/>
            <a:ext cx="6587898" cy="403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055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202AF-C5EC-6AC8-DC06-ED3344A76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Vista</a:t>
            </a:r>
            <a:br>
              <a:rPr lang="es-CO" dirty="0"/>
            </a:br>
            <a:r>
              <a:rPr lang="es-CO" dirty="0"/>
              <a:t>Reporte de Editoriales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A29EC6-FDB2-E543-FD5D-080503038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592" y="2122714"/>
            <a:ext cx="92583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698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202AF-C5EC-6AC8-DC06-ED3344A76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Vista</a:t>
            </a:r>
            <a:br>
              <a:rPr lang="es-CO" dirty="0"/>
            </a:br>
            <a:r>
              <a:rPr lang="es-CO" dirty="0"/>
              <a:t>Reporte de Editoriales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C81C88-D515-E4CB-C4BB-33FAFF913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87" y="1853248"/>
            <a:ext cx="1063942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9889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122</TotalTime>
  <Words>51</Words>
  <Application>Microsoft Office PowerPoint</Application>
  <PresentationFormat>Widescreen</PresentationFormat>
  <Paragraphs>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Reportes con JAVA</vt:lpstr>
      <vt:lpstr>JFreeChart</vt:lpstr>
      <vt:lpstr>Ejemplos</vt:lpstr>
      <vt:lpstr>Descarga</vt:lpstr>
      <vt:lpstr>Adicionar librerías en Netbeans</vt:lpstr>
      <vt:lpstr>Método DTO + Repository + Controller Reporte de Editoriales</vt:lpstr>
      <vt:lpstr>Vista Reporte de Editoriales</vt:lpstr>
      <vt:lpstr>Vista Reporte de Editoriales</vt:lpstr>
      <vt:lpstr>Vista Reporte de Editoriales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Reportes con JAVA</dc:title>
  <dc:creator>Mauricio CB</dc:creator>
  <cp:lastModifiedBy>Mauricio CB</cp:lastModifiedBy>
  <cp:revision>12</cp:revision>
  <dcterms:created xsi:type="dcterms:W3CDTF">2022-07-25T23:19:33Z</dcterms:created>
  <dcterms:modified xsi:type="dcterms:W3CDTF">2022-07-26T12:21:59Z</dcterms:modified>
</cp:coreProperties>
</file>