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71" r:id="rId11"/>
    <p:sldId id="265" r:id="rId12"/>
    <p:sldId id="270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6" y="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F9D8-E95D-49AF-A942-C9AD7B23C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388A-5859-485E-AC4A-021F6AA7C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4B9D-5BAC-4D53-B99A-C4B9F53C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C6DE-3159-43D4-9F80-5C2EB226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0F66-8F8F-4217-A3C9-41D09505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2720-6261-4071-ACAE-879135A6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44D7D-7D86-47C3-9A22-1CC6591D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7D67-2745-4C6C-AD1E-D029F38F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C6D2-5B95-4256-809D-EF9CA282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1874-7D60-4636-8C12-8554D08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BD07E-984E-4B2C-9089-7E35CB531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A5FE-EFBE-48CB-8AB6-23A241AE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5651-4066-43DC-AC92-D6E6BB54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FA75-2664-4C07-A131-70E2D91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2DF0-9095-49C3-A27F-B03F3550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E4B-3D7D-4E76-A02E-F09E32CC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3363-5110-4C1A-9722-DA7ACB4A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404C-07E5-4689-8B54-2B8BB824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39AA-D0C4-4BAD-BBD4-6AA8C7B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1202-18B4-4E76-B5EE-5B92AE20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003B-9331-454F-8627-9E5F8F29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E0CF-475E-4988-9539-2C7246CC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206D-0550-4BBB-AD37-D00F662E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FA0A-1A2C-42E9-99B1-7CFF6A8F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1F25-A21C-4727-9722-D8B001F7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024C-59EB-47AC-AF02-B10C10B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12CB-0A48-442D-BECC-36661280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8E76-3774-4578-8241-8A2D76BC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A408-AE2D-411D-A0C6-037ECCCE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0092-12CF-4466-AE73-463E45B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FAC78-887F-4E52-8A31-86994BBB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741-10AF-4DDF-9826-285BD64B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F968-319E-420F-AC7C-9AE3C1C2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73F2F-7D5D-4BC1-B4A8-456C21B4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8ABBE-B951-44A1-A410-9617B5998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4B156-A01F-40CD-8FF4-A7DD33CDD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CAF0-F9C5-4FCB-A0D6-CA38E003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0C73-534C-4F7C-80D6-C3F00A74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A35FA-3DDF-4024-9C93-2298F3E6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8587-A46B-4622-9CB6-487AF7D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3A364-1D9A-45CE-90A0-D80ABDB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21AD9-4417-4F78-A78B-BADA6824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7F9B4-02E7-4469-AFD3-234E2E1C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A0A13-BA1C-4D1B-8BAA-08065FCD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5A19C-4F9C-4FFE-95EA-6C5F860C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10FD-C1DE-4614-B0A0-F668B542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290D-04F1-48A8-B991-2C08AC9B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0B97-B1EB-493C-8AC6-0FF1760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9D267-F3D1-4D76-B4C1-DE3C7554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A8DA-E6E8-46DD-9349-845EA94D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0239-D648-4A9E-AE9C-FA1606C7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CBE5-29FC-48D0-B389-71A5F8A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E07E-4B11-4814-8759-A1CE8DAC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867D6-D186-4FCF-861E-68399A2C4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1DDB-9503-46B4-948E-0BEF8F5D3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DA69-1663-4F5C-9535-90642D71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6478-279F-406A-90C9-0D473E1B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2278-066C-41A2-9E7F-3A9E8D94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505B-BFCC-4508-99DF-82E1DCD4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DC5C-8536-4F49-85F0-2B079C75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81C3-580E-4415-9FA2-818F69400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C145-EF94-482A-B86D-72F0D2EBF2FE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1CC6-84C9-491E-8209-8E3D01F4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39AC-7EC6-4B82-9CD3-068E6929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45E6-06B7-4B0C-9F49-176308B21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Multimedia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DE649-E84A-444B-81BC-66063C88E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ESE 345</a:t>
            </a:r>
          </a:p>
          <a:p>
            <a:r>
              <a:rPr lang="en-US" dirty="0"/>
              <a:t>Himanshu Goel</a:t>
            </a:r>
          </a:p>
          <a:p>
            <a:r>
              <a:rPr lang="en-US" dirty="0"/>
              <a:t>Wilmer Suarez</a:t>
            </a:r>
          </a:p>
        </p:txBody>
      </p:sp>
    </p:spTree>
    <p:extLst>
      <p:ext uri="{BB962C8B-B14F-4D97-AF65-F5344CB8AC3E}">
        <p14:creationId xmlns:p14="http://schemas.microsoft.com/office/powerpoint/2010/main" val="131257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46A9-6DB7-4844-8352-1F153C38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528E-37CE-40BC-9636-361E6683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Instruction Decoder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53CA-B701-4A34-AEF6-70C85DCE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06F7-B709-4762-9407-4935D766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 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5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F490-FDAC-4BDD-8BC1-214E1256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5EB0-7C90-4CA2-8AB9-34F20FE9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Control 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B304-5193-479E-AA27-9FACC9B0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8E84-8663-46D6-A4CF-E7144A0A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Pipeline Registers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1C94-E8F6-4245-8306-EE395D80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E06E-D941-49CA-9F38-2A8402E5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ALU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A650-1B31-40F8-84DC-73CB5254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90F6-D669-4632-B984-B5541B70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Load Immediate Shifter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7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64FC-941F-4346-9EE8-D56D7BE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C6AD-F598-4AD7-B68D-C46983BD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Multimedia Unit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9BFF-4DC2-49F7-AF69-7CEA4F81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29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Multimedia Unit Block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17557-3923-43D4-B2DE-A91F7E9A6E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22" y="1508862"/>
            <a:ext cx="10147955" cy="3841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88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8F94-9ADC-4D98-B9C3-91F2B84E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Program Counter and Instruction Buffer</a:t>
            </a:r>
            <a:endParaRPr lang="en-US" b="1" dirty="0"/>
          </a:p>
        </p:txBody>
      </p:sp>
      <p:pic>
        <p:nvPicPr>
          <p:cNvPr id="4" name="Content Placeholder 3" descr="C:\Users\Himanshu\AppData\Local\Microsoft\Windows\INetCache\Content.Word\Program_Counter___Instruction_Buffer.jpg">
            <a:extLst>
              <a:ext uri="{FF2B5EF4-FFF2-40B4-BE49-F238E27FC236}">
                <a16:creationId xmlns:a16="http://schemas.microsoft.com/office/drawing/2014/main" id="{CC271F7E-2A39-4F67-897F-E68D8C4049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53415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3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E2B-BC53-4FD4-95D0-B302F61A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Pipeline Registers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27B9F-0E10-4DF7-8EA7-18B838F89A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67513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20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D4D6-04BE-4725-9621-76FC735C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Instruction Decoder and Control Unit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205FC0-7943-4921-9DD7-1FC9FB3481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97504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97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AA-2743-4F5D-A2FF-F5E73F0A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Register File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BF26ED-6A58-4350-9AD6-771E0D85DF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105400" cy="42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3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8BF-B2D1-412E-A59C-8F4D368B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ALU 1, ALU 2 and Load Immediate Shifter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BCEA67-CF7F-432E-B922-D2734BFA94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48861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24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5D38-F8B6-4259-BC14-EAFD8969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2FD2-601D-49F8-B7F9-8F7D2766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 Counter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9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834-1D03-459F-90FB-639DF530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A4D5-F021-421A-B33C-02175A3F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Instruction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5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Multimedia Processor</vt:lpstr>
      <vt:lpstr>Multimedia Unit Block Diagram </vt:lpstr>
      <vt:lpstr>Program Counter and Instruction Buffer</vt:lpstr>
      <vt:lpstr>Pipeline Registers</vt:lpstr>
      <vt:lpstr>Instruction Decoder and Control Unit</vt:lpstr>
      <vt:lpstr>Register File</vt:lpstr>
      <vt:lpstr>ALU 1, ALU 2 and Load Immediate Shifter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Processor</dc:title>
  <dc:creator>Anvi</dc:creator>
  <cp:lastModifiedBy>Wilmer Suarez</cp:lastModifiedBy>
  <cp:revision>13</cp:revision>
  <dcterms:created xsi:type="dcterms:W3CDTF">2017-11-20T21:38:56Z</dcterms:created>
  <dcterms:modified xsi:type="dcterms:W3CDTF">2017-12-04T05:12:41Z</dcterms:modified>
</cp:coreProperties>
</file>