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6/28/2018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6/28/2018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6/28/2018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6/28/2018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D4E7-B512-4DC9-AAC3-BBD203AD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5F7E-6336-466E-A098-BE422CC0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JavaScript, you can manipulate the DOM.</a:t>
            </a:r>
          </a:p>
          <a:p>
            <a:r>
              <a:rPr lang="en-US" dirty="0" err="1"/>
              <a:t>createElement</a:t>
            </a:r>
            <a:r>
              <a:rPr lang="en-US" dirty="0"/>
              <a:t>()</a:t>
            </a:r>
          </a:p>
          <a:p>
            <a:r>
              <a:rPr lang="en-US" dirty="0" err="1"/>
              <a:t>appendChild</a:t>
            </a:r>
            <a:r>
              <a:rPr lang="en-US" dirty="0"/>
              <a:t>()</a:t>
            </a:r>
          </a:p>
          <a:p>
            <a:r>
              <a:rPr lang="en-US" dirty="0" err="1"/>
              <a:t>insertBefore</a:t>
            </a:r>
            <a:r>
              <a:rPr lang="en-US" dirty="0"/>
              <a:t>()</a:t>
            </a:r>
          </a:p>
          <a:p>
            <a:r>
              <a:rPr lang="en-US" dirty="0" err="1"/>
              <a:t>appendChild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8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0CBB-57FE-43A0-9510-64AD263F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DA3A-0387-42CC-934F-1C454935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createElement</a:t>
            </a:r>
            <a:r>
              <a:rPr lang="en-US" dirty="0"/>
              <a:t>() method creates an Element Node with the specified name.</a:t>
            </a:r>
          </a:p>
          <a:p>
            <a:r>
              <a:rPr lang="en-US" dirty="0"/>
              <a:t>Var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(‘button’);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7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7E1D-3E1A-4338-A232-F96CB74A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r>
              <a:rPr lang="en-US" dirty="0"/>
              <a:t>();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B587-9933-489C-B568-733481EA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appendChild</a:t>
            </a:r>
            <a:r>
              <a:rPr lang="en-US" dirty="0"/>
              <a:t>() method appends a node as the last child of a node.</a:t>
            </a:r>
          </a:p>
          <a:p>
            <a:r>
              <a:rPr lang="en-US" dirty="0"/>
              <a:t>var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(‘button’);</a:t>
            </a:r>
          </a:p>
          <a:p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btn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51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2710-9FB6-4E8A-84FA-EACD1CAE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insertBefore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C6A8-9AA3-4527-AD96-33EF09C2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insertBefore</a:t>
            </a:r>
            <a:r>
              <a:rPr lang="en-US" dirty="0"/>
              <a:t>() method inserts a node before the reference node as a child of a specified parent node.</a:t>
            </a:r>
          </a:p>
          <a:p>
            <a:r>
              <a:rPr lang="en-US" dirty="0"/>
              <a:t>var </a:t>
            </a:r>
            <a:r>
              <a:rPr lang="en-US" dirty="0" err="1"/>
              <a:t>insertedNode</a:t>
            </a:r>
            <a:r>
              <a:rPr lang="en-US" dirty="0"/>
              <a:t> = </a:t>
            </a:r>
            <a:r>
              <a:rPr lang="en-US" dirty="0" err="1"/>
              <a:t>parentNode.insertBefore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, </a:t>
            </a:r>
            <a:r>
              <a:rPr lang="en-US" dirty="0" err="1"/>
              <a:t>referenceNode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7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A6F3-5806-4359-8F48-13C05286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removeChild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B655-9452-4A00-B3C3-E2FC9532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removeChild</a:t>
            </a:r>
            <a:r>
              <a:rPr lang="en-US" dirty="0"/>
              <a:t>() method removes a specified child node of the specified element.</a:t>
            </a:r>
          </a:p>
          <a:p>
            <a:r>
              <a:rPr lang="en-US" i="1" dirty="0" err="1"/>
              <a:t>node</a:t>
            </a:r>
            <a:r>
              <a:rPr lang="en-US" dirty="0" err="1"/>
              <a:t>.removeChild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92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59</TotalTime>
  <Words>135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Wingdings 2</vt:lpstr>
      <vt:lpstr>Wingdings 3</vt:lpstr>
      <vt:lpstr>Nightfall design template</vt:lpstr>
      <vt:lpstr>Dom manipulation</vt:lpstr>
      <vt:lpstr>DOM Manipulation</vt:lpstr>
      <vt:lpstr>createElement()</vt:lpstr>
      <vt:lpstr>appendChild();</vt:lpstr>
      <vt:lpstr>insertBefore()</vt:lpstr>
      <vt:lpstr>removeChild()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creator>Cal Wilson</dc:creator>
  <cp:lastModifiedBy>Cal Wilson</cp:lastModifiedBy>
  <cp:revision>3</cp:revision>
  <dcterms:created xsi:type="dcterms:W3CDTF">2018-06-29T00:35:43Z</dcterms:created>
  <dcterms:modified xsi:type="dcterms:W3CDTF">2018-06-29T01:35:11Z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