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121A-16F5-4C9F-AA26-06EE7FA46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6024D-5088-48F6-AB11-62CC93E39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Parse and Stringify</a:t>
            </a:r>
          </a:p>
        </p:txBody>
      </p:sp>
    </p:spTree>
    <p:extLst>
      <p:ext uri="{BB962C8B-B14F-4D97-AF65-F5344CB8AC3E}">
        <p14:creationId xmlns:p14="http://schemas.microsoft.com/office/powerpoint/2010/main" val="193595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3CDE-AA87-4CE6-AC16-2AE57C47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50AD-CC60-431A-A07D-231FC2AC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  <a:p>
            <a:r>
              <a:rPr lang="en-US" dirty="0"/>
              <a:t>Keys and Values : { “key” : “value” }</a:t>
            </a:r>
          </a:p>
          <a:p>
            <a:r>
              <a:rPr lang="en-US" dirty="0"/>
              <a:t>var car = { “color” : “red” };</a:t>
            </a:r>
          </a:p>
        </p:txBody>
      </p:sp>
    </p:spTree>
    <p:extLst>
      <p:ext uri="{BB962C8B-B14F-4D97-AF65-F5344CB8AC3E}">
        <p14:creationId xmlns:p14="http://schemas.microsoft.com/office/powerpoint/2010/main" val="28068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A870-54B5-46E0-AE91-DCE3D740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JSON.stringify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65C9-23C3-484A-AAF2-1255E2AC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JavaScript objects/arrays into a JSON string</a:t>
            </a:r>
          </a:p>
          <a:p>
            <a:r>
              <a:rPr lang="en-US" dirty="0"/>
              <a:t>var obj = { "</a:t>
            </a:r>
            <a:r>
              <a:rPr lang="en-US" dirty="0" err="1"/>
              <a:t>name":"John</a:t>
            </a:r>
            <a:r>
              <a:rPr lang="en-US" dirty="0"/>
              <a:t>", "age":30, "</a:t>
            </a:r>
            <a:r>
              <a:rPr lang="en-US" dirty="0" err="1"/>
              <a:t>city":"New</a:t>
            </a:r>
            <a:r>
              <a:rPr lang="en-US" dirty="0"/>
              <a:t> York"};</a:t>
            </a:r>
            <a:br>
              <a:rPr lang="en-US" dirty="0"/>
            </a:br>
            <a:r>
              <a:rPr lang="en-US" dirty="0"/>
              <a:t>var </a:t>
            </a:r>
            <a:r>
              <a:rPr lang="en-US" dirty="0" err="1"/>
              <a:t>myJSON</a:t>
            </a:r>
            <a:r>
              <a:rPr lang="en-US" dirty="0"/>
              <a:t> = </a:t>
            </a:r>
            <a:r>
              <a:rPr lang="en-US" dirty="0" err="1"/>
              <a:t>JSON.stringify</a:t>
            </a:r>
            <a:r>
              <a:rPr lang="en-US" dirty="0"/>
              <a:t>(obj);</a:t>
            </a:r>
          </a:p>
          <a:p>
            <a:r>
              <a:rPr lang="en-US" dirty="0"/>
              <a:t>var </a:t>
            </a:r>
            <a:r>
              <a:rPr lang="en-US" dirty="0" err="1"/>
              <a:t>arr</a:t>
            </a:r>
            <a:r>
              <a:rPr lang="en-US" dirty="0"/>
              <a:t> = [ "John", "Peter", "Sally", "Jane" ];</a:t>
            </a:r>
            <a:br>
              <a:rPr lang="en-US" dirty="0"/>
            </a:br>
            <a:r>
              <a:rPr lang="en-US" dirty="0"/>
              <a:t>var </a:t>
            </a:r>
            <a:r>
              <a:rPr lang="en-US" dirty="0" err="1"/>
              <a:t>myJSON</a:t>
            </a:r>
            <a:r>
              <a:rPr lang="en-US" dirty="0"/>
              <a:t> = 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11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3140-7CBC-4F92-B766-77FB030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JSON.parse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5853-5467-4E94-B82A-12399903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JSON string into an Object or Array</a:t>
            </a:r>
          </a:p>
          <a:p>
            <a:r>
              <a:rPr lang="en-US" dirty="0"/>
              <a:t>var obj = </a:t>
            </a:r>
            <a:r>
              <a:rPr lang="en-US" dirty="0" err="1"/>
              <a:t>JSON.parse</a:t>
            </a:r>
            <a:r>
              <a:rPr lang="en-US" dirty="0"/>
              <a:t>('{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York"}’);</a:t>
            </a:r>
          </a:p>
          <a:p>
            <a:r>
              <a:rPr lang="en-US" dirty="0"/>
              <a:t>var array = </a:t>
            </a:r>
            <a:r>
              <a:rPr lang="en-US" dirty="0" err="1"/>
              <a:t>JSON.parse</a:t>
            </a:r>
            <a:r>
              <a:rPr lang="en-US" dirty="0"/>
              <a:t>("["</a:t>
            </a:r>
            <a:r>
              <a:rPr lang="en-US" dirty="0" err="1"/>
              <a:t>hello","There</a:t>
            </a:r>
            <a:r>
              <a:rPr lang="en-US"/>
              <a:t>"]“);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88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</TotalTime>
  <Words>61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JSON</vt:lpstr>
      <vt:lpstr>JSON</vt:lpstr>
      <vt:lpstr>JSON.stringify()</vt:lpstr>
      <vt:lpstr>JSON.parse()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Cal Wilson</dc:creator>
  <cp:lastModifiedBy>Cal Wilson</cp:lastModifiedBy>
  <cp:revision>4</cp:revision>
  <dcterms:created xsi:type="dcterms:W3CDTF">2018-06-07T23:01:31Z</dcterms:created>
  <dcterms:modified xsi:type="dcterms:W3CDTF">2018-06-08T02:03:21Z</dcterms:modified>
</cp:coreProperties>
</file>