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dom_obj_event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7C41-4724-4A9C-AF88-7DCACCA4A5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Events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7A7BA-DFCC-4C3E-AC70-F9E211DB5D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JavaScript Events</a:t>
            </a:r>
          </a:p>
        </p:txBody>
      </p:sp>
    </p:spTree>
    <p:extLst>
      <p:ext uri="{BB962C8B-B14F-4D97-AF65-F5344CB8AC3E}">
        <p14:creationId xmlns:p14="http://schemas.microsoft.com/office/powerpoint/2010/main" val="61237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C6F1-40A7-4EDA-A685-0559E545C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 and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65DC0-47EB-4C71-90E0-D5809736D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Events are related to cause and effect</a:t>
            </a:r>
          </a:p>
          <a:p>
            <a:r>
              <a:rPr lang="en-US" dirty="0"/>
              <a:t>First the cause(event), then the effect(result of the code ran by the event)</a:t>
            </a:r>
          </a:p>
          <a:p>
            <a:r>
              <a:rPr lang="en-US" dirty="0"/>
              <a:t>The cause is what happened(click, change, </a:t>
            </a:r>
            <a:r>
              <a:rPr lang="en-US" dirty="0" err="1"/>
              <a:t>keydown</a:t>
            </a:r>
            <a:r>
              <a:rPr lang="en-US" dirty="0"/>
              <a:t>, </a:t>
            </a:r>
            <a:r>
              <a:rPr lang="en-US" dirty="0" err="1"/>
              <a:t>ect</a:t>
            </a:r>
            <a:r>
              <a:rPr lang="en-US" dirty="0"/>
              <a:t>…)</a:t>
            </a:r>
          </a:p>
          <a:p>
            <a:r>
              <a:rPr lang="en-US" dirty="0"/>
              <a:t>The result is the effect(form submit, color change, page transition, </a:t>
            </a:r>
            <a:r>
              <a:rPr lang="en-US" dirty="0" err="1"/>
              <a:t>ect</a:t>
            </a:r>
            <a:r>
              <a:rPr lang="en-US" dirty="0"/>
              <a:t>…)</a:t>
            </a:r>
          </a:p>
          <a:p>
            <a:r>
              <a:rPr lang="en-US" dirty="0"/>
              <a:t>All JavaScript events should have an effect!</a:t>
            </a:r>
          </a:p>
        </p:txBody>
      </p:sp>
    </p:spTree>
    <p:extLst>
      <p:ext uri="{BB962C8B-B14F-4D97-AF65-F5344CB8AC3E}">
        <p14:creationId xmlns:p14="http://schemas.microsoft.com/office/powerpoint/2010/main" val="2891474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39FAF-73AB-4E71-9CFE-10FE4F99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0932C-B202-4258-A9E5-E3CAB26B9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to write JavaScript Events</a:t>
            </a:r>
          </a:p>
          <a:p>
            <a:r>
              <a:rPr lang="en-US" dirty="0"/>
              <a:t>In-line HTML or in JavaScript event listeners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07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93EE7-5725-4EF8-9ECA-34FB7B118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In-line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2A487-ECE9-4C77-B694-E95805F52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 </a:t>
            </a:r>
            <a:r>
              <a:rPr lang="en-US" dirty="0" err="1"/>
              <a:t>onblur</a:t>
            </a:r>
            <a:r>
              <a:rPr lang="en-US" dirty="0"/>
              <a:t>="</a:t>
            </a:r>
            <a:r>
              <a:rPr lang="en-US" i="1" dirty="0"/>
              <a:t>Your code here"&gt;&lt;/</a:t>
            </a:r>
            <a:r>
              <a:rPr lang="en-US" i="1" dirty="0" err="1"/>
              <a:t>textarea</a:t>
            </a:r>
            <a:r>
              <a:rPr lang="en-US" i="1" dirty="0"/>
              <a:t>&gt;</a:t>
            </a:r>
          </a:p>
          <a:p>
            <a:r>
              <a:rPr lang="en-US" dirty="0"/>
              <a:t>&lt;input type="radio" </a:t>
            </a:r>
            <a:r>
              <a:rPr lang="en-US" dirty="0" err="1"/>
              <a:t>onchange</a:t>
            </a:r>
            <a:r>
              <a:rPr lang="en-US" dirty="0"/>
              <a:t>="</a:t>
            </a:r>
            <a:r>
              <a:rPr lang="en-US" i="1" dirty="0"/>
              <a:t>Your code here</a:t>
            </a:r>
            <a:r>
              <a:rPr lang="en-US" dirty="0"/>
              <a:t>"&gt;</a:t>
            </a:r>
          </a:p>
          <a:p>
            <a:r>
              <a:rPr lang="en-US" dirty="0"/>
              <a:t>&lt;button onclick="</a:t>
            </a:r>
            <a:r>
              <a:rPr lang="en-US" i="1" dirty="0"/>
              <a:t>Your code here</a:t>
            </a:r>
            <a:r>
              <a:rPr lang="en-US" dirty="0"/>
              <a:t>"&gt;&lt;/button&gt;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937840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4A94A-B525-4229-9579-8E5D9F9BB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event listeners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9E84-D9C1-4891-A65C-DE82CFAFB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element.addEventListener</a:t>
            </a:r>
            <a:r>
              <a:rPr lang="en-US" i="1" dirty="0"/>
              <a:t>("blur", () =&gt; {Your code here});</a:t>
            </a:r>
          </a:p>
          <a:p>
            <a:r>
              <a:rPr lang="en-US" i="1" dirty="0" err="1"/>
              <a:t>element</a:t>
            </a:r>
            <a:r>
              <a:rPr lang="en-US" dirty="0" err="1"/>
              <a:t>.addEventListener</a:t>
            </a:r>
            <a:r>
              <a:rPr lang="en-US" dirty="0"/>
              <a:t>("change", () =&gt; {</a:t>
            </a:r>
            <a:r>
              <a:rPr lang="en-US" i="1" dirty="0"/>
              <a:t>Your code here</a:t>
            </a:r>
            <a:r>
              <a:rPr lang="en-US" dirty="0"/>
              <a:t>});</a:t>
            </a:r>
          </a:p>
          <a:p>
            <a:r>
              <a:rPr lang="en-US" i="1" dirty="0" err="1"/>
              <a:t>element</a:t>
            </a:r>
            <a:r>
              <a:rPr lang="en-US" dirty="0" err="1"/>
              <a:t>.addEventListener</a:t>
            </a:r>
            <a:r>
              <a:rPr lang="en-US" dirty="0"/>
              <a:t>("click", () =&gt; {</a:t>
            </a:r>
            <a:r>
              <a:rPr lang="en-US" i="1" dirty="0"/>
              <a:t>Your code here</a:t>
            </a: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238267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602EC-BFEF-4691-8B61-E32D32A1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JavaScript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CC557-DF7E-437C-91E5-1734BD819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https://www.w3schools.com/jsref/dom_obj_event.asp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694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154</TotalTime>
  <Words>188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JavaScript Events</vt:lpstr>
      <vt:lpstr>Cause and Effect</vt:lpstr>
      <vt:lpstr>Basic Syntax</vt:lpstr>
      <vt:lpstr>In-line html</vt:lpstr>
      <vt:lpstr>JavaScript event listeners</vt:lpstr>
      <vt:lpstr>List of JavaScript Events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Events</dc:title>
  <dc:creator>Cal Wilson</dc:creator>
  <cp:lastModifiedBy>Cal Wilson</cp:lastModifiedBy>
  <cp:revision>5</cp:revision>
  <dcterms:created xsi:type="dcterms:W3CDTF">2018-05-24T00:24:03Z</dcterms:created>
  <dcterms:modified xsi:type="dcterms:W3CDTF">2018-05-31T06:32:26Z</dcterms:modified>
</cp:coreProperties>
</file>