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ar_pictogram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C334-666F-4F93-8AFE-90969EFEE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DBF6-0B87-433C-B629-BFF139AEA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424174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F03-94D9-4088-BB15-332D1005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B299-AE0C-479F-8235-3D588C30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 is an object</a:t>
            </a:r>
          </a:p>
          <a:p>
            <a:r>
              <a:rPr lang="en-US" dirty="0"/>
              <a:t>It has properties: For example, make and model</a:t>
            </a:r>
          </a:p>
          <a:p>
            <a:r>
              <a:rPr lang="en-US" dirty="0"/>
              <a:t>It has methods: For example, start and stop</a:t>
            </a:r>
          </a:p>
          <a:p>
            <a:r>
              <a:rPr lang="en-US" dirty="0"/>
              <a:t>All cars have the same properties, but their values may be different</a:t>
            </a:r>
          </a:p>
          <a:p>
            <a:r>
              <a:rPr lang="en-US" dirty="0"/>
              <a:t>All cars have the same methods, but may be performed at different times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6455-FE2C-4509-AD7C-5735835A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3685122"/>
            <a:ext cx="5001480" cy="23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DFA7-6B13-4FC7-B2B5-F114D717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4912-45BB-4DAB-9013-9FB87E39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variables containing variables</a:t>
            </a:r>
          </a:p>
          <a:p>
            <a:r>
              <a:rPr lang="en-US" dirty="0"/>
              <a:t>var </a:t>
            </a:r>
            <a:r>
              <a:rPr lang="en-US" dirty="0" err="1"/>
              <a:t>myObject</a:t>
            </a:r>
            <a:r>
              <a:rPr lang="en-US" dirty="0"/>
              <a:t> = {}; This creates an empty object. No properties or methods.</a:t>
            </a:r>
          </a:p>
          <a:p>
            <a:r>
              <a:rPr lang="en-US" dirty="0"/>
              <a:t>JavaScript objects use the key and value system</a:t>
            </a:r>
          </a:p>
          <a:p>
            <a:r>
              <a:rPr lang="en-US" dirty="0"/>
              <a:t>var car = {make: ‘Honda’, model: ‘CR-V’, color: ‘Silver’</a:t>
            </a:r>
          </a:p>
          <a:p>
            <a:pPr marL="0" indent="0">
              <a:buNone/>
            </a:pPr>
            <a:r>
              <a:rPr lang="en-US" dirty="0"/>
              <a:t>information: function() {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this.make</a:t>
            </a:r>
            <a:r>
              <a:rPr lang="en-US" dirty="0"/>
              <a:t>, </a:t>
            </a:r>
            <a:r>
              <a:rPr lang="en-US" dirty="0" err="1"/>
              <a:t>this.model</a:t>
            </a:r>
            <a:r>
              <a:rPr lang="en-US" dirty="0"/>
              <a:t>, </a:t>
            </a:r>
            <a:r>
              <a:rPr lang="en-US" dirty="0" err="1"/>
              <a:t>this.color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FB87-5938-44D1-9883-39E74FE1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A958-27D4-454A-83B8-45FBCCF5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person = {</a:t>
            </a:r>
            <a:r>
              <a:rPr lang="en-US" dirty="0" err="1"/>
              <a:t>firstName</a:t>
            </a:r>
            <a:r>
              <a:rPr lang="en-US" dirty="0"/>
              <a:t>: ‘Joe’, </a:t>
            </a:r>
            <a:r>
              <a:rPr lang="en-US" dirty="0" err="1"/>
              <a:t>lastName</a:t>
            </a:r>
            <a:r>
              <a:rPr lang="en-US" dirty="0"/>
              <a:t>: ‘Flannigan’};</a:t>
            </a:r>
          </a:p>
          <a:p>
            <a:r>
              <a:rPr lang="en-US" dirty="0"/>
              <a:t>To access a property: </a:t>
            </a:r>
          </a:p>
          <a:p>
            <a:r>
              <a:rPr lang="en-US" dirty="0" err="1"/>
              <a:t>person.firstName</a:t>
            </a:r>
            <a:r>
              <a:rPr lang="en-US" dirty="0"/>
              <a:t>;</a:t>
            </a:r>
          </a:p>
          <a:p>
            <a:r>
              <a:rPr lang="en-US" dirty="0" err="1"/>
              <a:t>person.lastName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195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BAAB-6D87-4488-948A-B4EEA9CB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A27C-47A9-4268-958D-84485F62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are stored in properties as function definitions</a:t>
            </a:r>
          </a:p>
          <a:p>
            <a:r>
              <a:rPr lang="en-US" dirty="0"/>
              <a:t>var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 ’Cal’,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: ’Wilson’,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/>
            </a:br>
            <a:r>
              <a:rPr lang="en-US"/>
              <a:t>}};</a:t>
            </a:r>
            <a:endParaRPr lang="en-US" dirty="0"/>
          </a:p>
          <a:p>
            <a:r>
              <a:rPr lang="en-US" dirty="0" err="1"/>
              <a:t>person.fullName</a:t>
            </a:r>
            <a:r>
              <a:rPr lang="en-US" dirty="0"/>
              <a:t>; This returns:  function() {return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;}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person.fullName</a:t>
            </a:r>
            <a:r>
              <a:rPr lang="en-US" dirty="0"/>
              <a:t>(); This returns: Cal Wilson</a:t>
            </a:r>
          </a:p>
        </p:txBody>
      </p:sp>
    </p:spTree>
    <p:extLst>
      <p:ext uri="{BB962C8B-B14F-4D97-AF65-F5344CB8AC3E}">
        <p14:creationId xmlns:p14="http://schemas.microsoft.com/office/powerpoint/2010/main" val="4601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0EB3-27FF-4512-BAF5-36B80C79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4BA8-85DA-4CFD-AA05-D62DDB09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“owner” of the object.</a:t>
            </a:r>
          </a:p>
          <a:p>
            <a:r>
              <a:rPr lang="en-US" dirty="0"/>
              <a:t>var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 ’Cal’,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: ’Wilson’,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}};</a:t>
            </a:r>
          </a:p>
          <a:p>
            <a:r>
              <a:rPr lang="en-US" dirty="0"/>
              <a:t>person is the owner.</a:t>
            </a:r>
          </a:p>
        </p:txBody>
      </p:sp>
    </p:spTree>
    <p:extLst>
      <p:ext uri="{BB962C8B-B14F-4D97-AF65-F5344CB8AC3E}">
        <p14:creationId xmlns:p14="http://schemas.microsoft.com/office/powerpoint/2010/main" val="30089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FCAE-D10F-4EC5-AEAF-A0574D5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careful about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DD01B-CA6E-43A9-A7CB-3237D591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 new objects                                                                                 equal to other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259AA-9632-499D-B1A3-9A0E14C3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-59511"/>
            <a:ext cx="7355498" cy="45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4EA0-43CD-4F15-BDDA-646E7507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B2E9-C4D6-4A08-AE57-64227482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declare primitive data types (string, number, Boolean) as objects!</a:t>
            </a:r>
          </a:p>
          <a:p>
            <a:r>
              <a:rPr lang="en-US" dirty="0"/>
              <a:t>var s = new String();</a:t>
            </a:r>
          </a:p>
          <a:p>
            <a:r>
              <a:rPr lang="en-US" dirty="0"/>
              <a:t>Var n = new Number();</a:t>
            </a:r>
          </a:p>
          <a:p>
            <a:r>
              <a:rPr lang="en-US" dirty="0"/>
              <a:t>Var b = new Boolean();</a:t>
            </a:r>
          </a:p>
          <a:p>
            <a:r>
              <a:rPr lang="en-US" dirty="0"/>
              <a:t>This will change the data type from primitive to an object! This makes your code much less efficient and slower.</a:t>
            </a:r>
          </a:p>
        </p:txBody>
      </p:sp>
    </p:spTree>
    <p:extLst>
      <p:ext uri="{BB962C8B-B14F-4D97-AF65-F5344CB8AC3E}">
        <p14:creationId xmlns:p14="http://schemas.microsoft.com/office/powerpoint/2010/main" val="26160484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</TotalTime>
  <Words>261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JavaScript objects</vt:lpstr>
      <vt:lpstr>Real life Objects</vt:lpstr>
      <vt:lpstr>JavaScript objects</vt:lpstr>
      <vt:lpstr>Object Properties</vt:lpstr>
      <vt:lpstr>Object Methods</vt:lpstr>
      <vt:lpstr>The This keyword</vt:lpstr>
      <vt:lpstr>Things to Be careful about</vt:lpstr>
      <vt:lpstr>Things to avoid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Cal Wilson</dc:creator>
  <cp:lastModifiedBy>Cal Wilson</cp:lastModifiedBy>
  <cp:revision>14</cp:revision>
  <dcterms:created xsi:type="dcterms:W3CDTF">2018-05-17T00:47:58Z</dcterms:created>
  <dcterms:modified xsi:type="dcterms:W3CDTF">2018-05-18T21:07:10Z</dcterms:modified>
</cp:coreProperties>
</file>