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7C41-4724-4A9C-AF88-7DCACCA4A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A7BA-DFCC-4C3E-AC70-F9E211DB5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JavaScript Events</a:t>
            </a:r>
          </a:p>
        </p:txBody>
      </p:sp>
    </p:spTree>
    <p:extLst>
      <p:ext uri="{BB962C8B-B14F-4D97-AF65-F5344CB8AC3E}">
        <p14:creationId xmlns:p14="http://schemas.microsoft.com/office/powerpoint/2010/main" val="612378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JavaScript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Cal Wilson</dc:creator>
  <cp:lastModifiedBy>Wilson, Cal</cp:lastModifiedBy>
  <cp:revision>1</cp:revision>
  <dcterms:created xsi:type="dcterms:W3CDTF">2018-05-24T00:24:03Z</dcterms:created>
  <dcterms:modified xsi:type="dcterms:W3CDTF">2018-05-24T00:24:45Z</dcterms:modified>
</cp:coreProperties>
</file>