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5"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6" r:id="rId15"/>
    <p:sldId id="277" r:id="rId16"/>
    <p:sldId id="278" r:id="rId17"/>
    <p:sldId id="279" r:id="rId18"/>
    <p:sldId id="280" r:id="rId19"/>
    <p:sldId id="272" r:id="rId20"/>
    <p:sldId id="273" r:id="rId2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57" d="100"/>
          <a:sy n="57" d="100"/>
        </p:scale>
        <p:origin x="1412" y="48"/>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208522CA-FCD9-421F-B2C6-11FF324E553A}" type="datetimeFigureOut">
              <a:rPr lang="en-IN" smtClean="0"/>
              <a:t>07-09-2020</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60746BBA-6A14-4E3D-9EC9-389C24A3568E}" type="slidenum">
              <a:rPr lang="en-IN" smtClean="0"/>
              <a:t>‹#›</a:t>
            </a:fld>
            <a:endParaRPr lang="en-IN"/>
          </a:p>
        </p:txBody>
      </p:sp>
    </p:spTree>
    <p:extLst>
      <p:ext uri="{BB962C8B-B14F-4D97-AF65-F5344CB8AC3E}">
        <p14:creationId xmlns:p14="http://schemas.microsoft.com/office/powerpoint/2010/main" val="48277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746BBA-6A14-4E3D-9EC9-389C24A3568E}" type="slidenum">
              <a:rPr lang="en-IN" smtClean="0"/>
              <a:t>14</a:t>
            </a:fld>
            <a:endParaRPr lang="en-IN"/>
          </a:p>
        </p:txBody>
      </p:sp>
    </p:spTree>
    <p:extLst>
      <p:ext uri="{BB962C8B-B14F-4D97-AF65-F5344CB8AC3E}">
        <p14:creationId xmlns:p14="http://schemas.microsoft.com/office/powerpoint/2010/main" val="305509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751" y="0"/>
            <a:ext cx="10082376" cy="756275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955191" y="2454308"/>
            <a:ext cx="6523830" cy="2811870"/>
          </a:xfrm>
        </p:spPr>
        <p:txBody>
          <a:bodyPr anchor="b"/>
          <a:lstStyle>
            <a:lvl1pPr>
              <a:defRPr sz="5291"/>
            </a:lvl1pPr>
          </a:lstStyle>
          <a:p>
            <a:r>
              <a:rPr lang="en-US"/>
              <a:t>Click to edit Master title style</a:t>
            </a:r>
            <a:endParaRPr lang="en-US" dirty="0"/>
          </a:p>
        </p:txBody>
      </p:sp>
      <p:sp>
        <p:nvSpPr>
          <p:cNvPr id="3" name="Subtitle 2"/>
          <p:cNvSpPr>
            <a:spLocks noGrp="1"/>
          </p:cNvSpPr>
          <p:nvPr>
            <p:ph type="subTitle" idx="1"/>
          </p:nvPr>
        </p:nvSpPr>
        <p:spPr>
          <a:xfrm>
            <a:off x="955191" y="5266177"/>
            <a:ext cx="6523830" cy="949556"/>
          </a:xfrm>
        </p:spPr>
        <p:txBody>
          <a:bodyPr anchor="t"/>
          <a:lstStyle>
            <a:lvl1pPr marL="0" indent="0" algn="l">
              <a:buNone/>
              <a:defRPr cap="all">
                <a:solidFill>
                  <a:schemeClr val="accent1">
                    <a:lumMod val="60000"/>
                    <a:lumOff val="4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8266170" y="2015900"/>
            <a:ext cx="1091952" cy="252081"/>
          </a:xfrm>
        </p:spPr>
        <p:txBody>
          <a:bodyPr anchor="t"/>
          <a:lstStyle>
            <a:lvl1pPr algn="l">
              <a:defRPr b="0" i="0">
                <a:solidFill>
                  <a:schemeClr val="bg1">
                    <a:alpha val="60000"/>
                  </a:schemeClr>
                </a:solidFill>
              </a:defRPr>
            </a:lvl1pPr>
          </a:lstStyle>
          <a:p>
            <a:fld id="{AF8DD645-B9B4-46EE-B031-35C24A448A04}" type="datetimeFigureOut">
              <a:rPr lang="en-US" smtClean="0"/>
              <a:t>9/7/2020</a:t>
            </a:fld>
            <a:endParaRPr lang="en-US" dirty="0"/>
          </a:p>
        </p:txBody>
      </p:sp>
      <p:sp>
        <p:nvSpPr>
          <p:cNvPr id="5" name="Footer Placeholder 4"/>
          <p:cNvSpPr>
            <a:spLocks noGrp="1"/>
          </p:cNvSpPr>
          <p:nvPr>
            <p:ph type="ftr" sz="quarter" idx="11"/>
          </p:nvPr>
        </p:nvSpPr>
        <p:spPr bwMode="gray">
          <a:xfrm rot="5400000">
            <a:off x="6875210" y="3598392"/>
            <a:ext cx="4254709" cy="252082"/>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8465141" y="325988"/>
            <a:ext cx="872362" cy="846233"/>
          </a:xfrm>
          <a:prstGeom prst="rect">
            <a:avLst/>
          </a:prstGeom>
        </p:spPr>
        <p:txBody>
          <a:bodyPr anchor="b"/>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55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751" y="0"/>
            <a:ext cx="10082376" cy="756275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55191" y="5469084"/>
            <a:ext cx="7079813"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5191" y="755967"/>
            <a:ext cx="7079813" cy="377983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bwMode="gray">
          <a:xfrm>
            <a:off x="955190" y="6093808"/>
            <a:ext cx="7079813" cy="544226"/>
          </a:xfrm>
        </p:spPr>
        <p:txBody>
          <a:bodyPr>
            <a:normAutofit/>
          </a:bodyPr>
          <a:lstStyle>
            <a:lvl1pPr marL="0" indent="0">
              <a:buNone/>
              <a:defRPr sz="1323">
                <a:solidFill>
                  <a:schemeClr val="accent1">
                    <a:lumMod val="60000"/>
                    <a:lumOff val="40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smtClean="0"/>
              <a:t>9/7/2020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Rectangle 9"/>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839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751" y="0"/>
            <a:ext cx="10082376" cy="756275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55190" y="1021956"/>
            <a:ext cx="7079815" cy="1865910"/>
          </a:xfrm>
        </p:spPr>
        <p:txBody>
          <a:bodyPr/>
          <a:lstStyle>
            <a:lvl1pPr>
              <a:defRPr sz="3968"/>
            </a:lvl1pPr>
          </a:lstStyle>
          <a:p>
            <a:r>
              <a:rPr lang="en-US"/>
              <a:t>Click to edit Master title style</a:t>
            </a:r>
            <a:endParaRPr lang="en-US" dirty="0"/>
          </a:p>
        </p:txBody>
      </p:sp>
      <p:sp>
        <p:nvSpPr>
          <p:cNvPr id="13" name="Text Placeholder 3"/>
          <p:cNvSpPr>
            <a:spLocks noGrp="1"/>
          </p:cNvSpPr>
          <p:nvPr>
            <p:ph type="body" sz="half" idx="2"/>
          </p:nvPr>
        </p:nvSpPr>
        <p:spPr>
          <a:xfrm>
            <a:off x="955190" y="3844900"/>
            <a:ext cx="7079815" cy="2796415"/>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smtClean="0"/>
              <a:t>9/7/2020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Rectangle 7"/>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7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751" y="0"/>
            <a:ext cx="10082376" cy="756275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3" name="TextBox 22"/>
          <p:cNvSpPr txBox="1"/>
          <p:nvPr/>
        </p:nvSpPr>
        <p:spPr bwMode="gray">
          <a:xfrm>
            <a:off x="713747" y="718367"/>
            <a:ext cx="663212" cy="1449308"/>
          </a:xfrm>
          <a:prstGeom prst="rect">
            <a:avLst/>
          </a:prstGeom>
          <a:noFill/>
        </p:spPr>
        <p:txBody>
          <a:bodyPr wrap="square" rtlCol="0">
            <a:spAutoFit/>
          </a:bodyPr>
          <a:lstStyle/>
          <a:p>
            <a:pPr algn="r"/>
            <a:r>
              <a:rPr lang="en-US" sz="8818" b="0" i="0" dirty="0">
                <a:solidFill>
                  <a:schemeClr val="accent1">
                    <a:lumMod val="60000"/>
                    <a:lumOff val="40000"/>
                  </a:schemeClr>
                </a:solidFill>
                <a:latin typeface="Arial"/>
                <a:cs typeface="Arial"/>
              </a:rPr>
              <a:t>“</a:t>
            </a:r>
          </a:p>
        </p:txBody>
      </p:sp>
      <p:sp>
        <p:nvSpPr>
          <p:cNvPr id="14" name="TextBox 13"/>
          <p:cNvSpPr txBox="1"/>
          <p:nvPr/>
        </p:nvSpPr>
        <p:spPr bwMode="gray">
          <a:xfrm>
            <a:off x="7793543" y="3197035"/>
            <a:ext cx="682474" cy="1449308"/>
          </a:xfrm>
          <a:prstGeom prst="rect">
            <a:avLst/>
          </a:prstGeom>
          <a:noFill/>
        </p:spPr>
        <p:txBody>
          <a:bodyPr wrap="square" rtlCol="0">
            <a:spAutoFit/>
          </a:bodyPr>
          <a:lstStyle/>
          <a:p>
            <a:pPr algn="r"/>
            <a:r>
              <a:rPr lang="en-US" sz="8818"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243608" y="1021955"/>
            <a:ext cx="6791397" cy="3177069"/>
          </a:xfrm>
        </p:spPr>
        <p:txBody>
          <a:bodyPr anchor="ctr"/>
          <a:lstStyle>
            <a:lvl1pPr>
              <a:defRPr sz="3968"/>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529378" y="4199024"/>
            <a:ext cx="6224481" cy="367195"/>
          </a:xfrm>
        </p:spPr>
        <p:txBody>
          <a:bodyPr>
            <a:normAutofit/>
          </a:bodyPr>
          <a:lstStyle>
            <a:lvl1pPr marL="0" indent="0">
              <a:buNone/>
              <a:defRPr lang="en-US" sz="1543" b="0" i="0" kern="1200" cap="small" dirty="0">
                <a:solidFill>
                  <a:schemeClr val="accent1">
                    <a:lumMod val="60000"/>
                    <a:lumOff val="40000"/>
                  </a:schemeClr>
                </a:solidFill>
                <a:latin typeface="+mn-lt"/>
                <a:ea typeface="+mn-ea"/>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6" name="Text Placeholder 3"/>
          <p:cNvSpPr>
            <a:spLocks noGrp="1"/>
          </p:cNvSpPr>
          <p:nvPr>
            <p:ph type="body" sz="half" idx="2"/>
          </p:nvPr>
        </p:nvSpPr>
        <p:spPr>
          <a:xfrm>
            <a:off x="955190" y="5512474"/>
            <a:ext cx="6993459" cy="1114020"/>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smtClean="0"/>
              <a:t>9/7/2020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Rectangle 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766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751" y="0"/>
            <a:ext cx="10082376" cy="756275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55190" y="2267902"/>
            <a:ext cx="7079815" cy="2309901"/>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955191" y="5539031"/>
            <a:ext cx="7079813" cy="1096683"/>
          </a:xfrm>
        </p:spPr>
        <p:txBody>
          <a:bodyPr anchor="t"/>
          <a:lstStyle>
            <a:lvl1pPr marL="0" indent="0" algn="l">
              <a:buNone/>
              <a:defRPr sz="2205" cap="none">
                <a:solidFill>
                  <a:schemeClr val="accent1">
                    <a:lumMod val="60000"/>
                    <a:lumOff val="4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smtClean="0"/>
              <a:t>9/7/2020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7" name="Rectangle 6"/>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492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955191" y="1021956"/>
            <a:ext cx="7081565" cy="782494"/>
          </a:xfrm>
        </p:spPr>
        <p:txBody>
          <a:bodyPr/>
          <a:lstStyle>
            <a:lvl1pPr>
              <a:defRPr sz="3527"/>
            </a:lvl1pPr>
          </a:lstStyle>
          <a:p>
            <a:r>
              <a:rPr lang="en-US"/>
              <a:t>Click to edit Master title style</a:t>
            </a:r>
            <a:endParaRPr lang="en-US" dirty="0"/>
          </a:p>
        </p:txBody>
      </p:sp>
      <p:sp>
        <p:nvSpPr>
          <p:cNvPr id="3" name="Text Placeholder 2"/>
          <p:cNvSpPr>
            <a:spLocks noGrp="1"/>
          </p:cNvSpPr>
          <p:nvPr>
            <p:ph type="body" idx="1"/>
          </p:nvPr>
        </p:nvSpPr>
        <p:spPr>
          <a:xfrm>
            <a:off x="955190" y="2743882"/>
            <a:ext cx="2550398" cy="725281"/>
          </a:xfrm>
        </p:spPr>
        <p:txBody>
          <a:bodyPr anchor="b">
            <a:noAutofit/>
          </a:bodyPr>
          <a:lstStyle>
            <a:lvl1pPr marL="0" indent="0">
              <a:buNone/>
              <a:defRPr sz="2205"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2" name="Text Placeholder 3"/>
          <p:cNvSpPr>
            <a:spLocks noGrp="1"/>
          </p:cNvSpPr>
          <p:nvPr>
            <p:ph type="body" sz="half" idx="15"/>
          </p:nvPr>
        </p:nvSpPr>
        <p:spPr>
          <a:xfrm>
            <a:off x="955190" y="3469165"/>
            <a:ext cx="2550398" cy="3183889"/>
          </a:xfrm>
        </p:spPr>
        <p:txBody>
          <a:bodyPr anchor="t">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Text Placeholder 4"/>
          <p:cNvSpPr>
            <a:spLocks noGrp="1"/>
          </p:cNvSpPr>
          <p:nvPr>
            <p:ph type="body" sz="quarter" idx="3"/>
          </p:nvPr>
        </p:nvSpPr>
        <p:spPr>
          <a:xfrm>
            <a:off x="3754453" y="2743882"/>
            <a:ext cx="2556446" cy="725281"/>
          </a:xfrm>
        </p:spPr>
        <p:txBody>
          <a:bodyPr anchor="b">
            <a:noAutofit/>
          </a:bodyPr>
          <a:lstStyle>
            <a:lvl1pPr marL="0" indent="0">
              <a:buNone/>
              <a:defRPr sz="2205"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3" name="Text Placeholder 3"/>
          <p:cNvSpPr>
            <a:spLocks noGrp="1"/>
          </p:cNvSpPr>
          <p:nvPr>
            <p:ph type="body" sz="half" idx="16"/>
          </p:nvPr>
        </p:nvSpPr>
        <p:spPr>
          <a:xfrm>
            <a:off x="3757603" y="3469165"/>
            <a:ext cx="2556446" cy="3183889"/>
          </a:xfrm>
        </p:spPr>
        <p:txBody>
          <a:bodyPr anchor="t">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4" name="Text Placeholder 4"/>
          <p:cNvSpPr>
            <a:spLocks noGrp="1"/>
          </p:cNvSpPr>
          <p:nvPr>
            <p:ph type="body" sz="quarter" idx="13"/>
          </p:nvPr>
        </p:nvSpPr>
        <p:spPr>
          <a:xfrm>
            <a:off x="6568989" y="2743882"/>
            <a:ext cx="2556446" cy="725281"/>
          </a:xfrm>
        </p:spPr>
        <p:txBody>
          <a:bodyPr anchor="b">
            <a:noAutofit/>
          </a:bodyPr>
          <a:lstStyle>
            <a:lvl1pPr marL="0" indent="0">
              <a:buNone/>
              <a:defRPr sz="2205"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4" name="Text Placeholder 3"/>
          <p:cNvSpPr>
            <a:spLocks noGrp="1"/>
          </p:cNvSpPr>
          <p:nvPr>
            <p:ph type="body" sz="half" idx="17"/>
          </p:nvPr>
        </p:nvSpPr>
        <p:spPr>
          <a:xfrm>
            <a:off x="6571518" y="3469165"/>
            <a:ext cx="2553918" cy="3183889"/>
          </a:xfrm>
        </p:spPr>
        <p:txBody>
          <a:bodyPr anchor="t">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cxnSp>
        <p:nvCxnSpPr>
          <p:cNvPr id="17" name="Straight Connector 16"/>
          <p:cNvCxnSpPr/>
          <p:nvPr/>
        </p:nvCxnSpPr>
        <p:spPr>
          <a:xfrm>
            <a:off x="3631991"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448691"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smtClean="0"/>
              <a:t>9/7/2020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680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955190" y="1021956"/>
            <a:ext cx="6995209" cy="782494"/>
          </a:xfrm>
        </p:spPr>
        <p:txBody>
          <a:bodyPr/>
          <a:lstStyle>
            <a:lvl1pPr>
              <a:defRPr sz="3527"/>
            </a:lvl1pPr>
          </a:lstStyle>
          <a:p>
            <a:r>
              <a:rPr lang="en-US"/>
              <a:t>Click to edit Master title style</a:t>
            </a:r>
            <a:endParaRPr lang="en-US" dirty="0"/>
          </a:p>
        </p:txBody>
      </p:sp>
      <p:sp>
        <p:nvSpPr>
          <p:cNvPr id="3" name="Text Placeholder 2"/>
          <p:cNvSpPr>
            <a:spLocks noGrp="1"/>
          </p:cNvSpPr>
          <p:nvPr>
            <p:ph type="body" idx="1"/>
          </p:nvPr>
        </p:nvSpPr>
        <p:spPr>
          <a:xfrm>
            <a:off x="955190" y="4607231"/>
            <a:ext cx="2550398" cy="725281"/>
          </a:xfrm>
        </p:spPr>
        <p:txBody>
          <a:bodyPr anchor="b">
            <a:noAutofit/>
          </a:bodyPr>
          <a:lstStyle>
            <a:lvl1pPr marL="0" indent="0">
              <a:buNone/>
              <a:defRPr sz="2205"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2" name="Picture Placeholder 2"/>
          <p:cNvSpPr>
            <a:spLocks noGrp="1" noChangeAspect="1"/>
          </p:cNvSpPr>
          <p:nvPr>
            <p:ph type="pic" idx="15"/>
          </p:nvPr>
        </p:nvSpPr>
        <p:spPr>
          <a:xfrm>
            <a:off x="1123438" y="2743882"/>
            <a:ext cx="2221556" cy="15954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3" name="Text Placeholder 3"/>
          <p:cNvSpPr>
            <a:spLocks noGrp="1"/>
          </p:cNvSpPr>
          <p:nvPr>
            <p:ph type="body" sz="half" idx="18"/>
          </p:nvPr>
        </p:nvSpPr>
        <p:spPr>
          <a:xfrm>
            <a:off x="955189" y="5332512"/>
            <a:ext cx="2550398" cy="1308802"/>
          </a:xfrm>
        </p:spPr>
        <p:txBody>
          <a:bodyPr anchor="t">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Text Placeholder 4"/>
          <p:cNvSpPr>
            <a:spLocks noGrp="1"/>
          </p:cNvSpPr>
          <p:nvPr>
            <p:ph type="body" sz="quarter" idx="3"/>
          </p:nvPr>
        </p:nvSpPr>
        <p:spPr>
          <a:xfrm>
            <a:off x="3760528" y="4607230"/>
            <a:ext cx="2556446" cy="725281"/>
          </a:xfrm>
        </p:spPr>
        <p:txBody>
          <a:bodyPr anchor="b">
            <a:noAutofit/>
          </a:bodyPr>
          <a:lstStyle>
            <a:lvl1pPr marL="0" indent="0">
              <a:buNone/>
              <a:defRPr sz="2205"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38" name="Picture Placeholder 2"/>
          <p:cNvSpPr>
            <a:spLocks noGrp="1" noChangeAspect="1"/>
          </p:cNvSpPr>
          <p:nvPr>
            <p:ph type="pic" idx="21"/>
          </p:nvPr>
        </p:nvSpPr>
        <p:spPr>
          <a:xfrm>
            <a:off x="3917144" y="2743882"/>
            <a:ext cx="2221556" cy="15954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4" name="Text Placeholder 3"/>
          <p:cNvSpPr>
            <a:spLocks noGrp="1"/>
          </p:cNvSpPr>
          <p:nvPr>
            <p:ph type="body" sz="half" idx="19"/>
          </p:nvPr>
        </p:nvSpPr>
        <p:spPr>
          <a:xfrm>
            <a:off x="3760528" y="5344252"/>
            <a:ext cx="2556446" cy="1308802"/>
          </a:xfrm>
        </p:spPr>
        <p:txBody>
          <a:bodyPr anchor="t">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4" name="Text Placeholder 4"/>
          <p:cNvSpPr>
            <a:spLocks noGrp="1"/>
          </p:cNvSpPr>
          <p:nvPr>
            <p:ph type="body" sz="quarter" idx="13"/>
          </p:nvPr>
        </p:nvSpPr>
        <p:spPr>
          <a:xfrm>
            <a:off x="6568989" y="4607231"/>
            <a:ext cx="2556446" cy="725281"/>
          </a:xfrm>
        </p:spPr>
        <p:txBody>
          <a:bodyPr anchor="b">
            <a:noAutofit/>
          </a:bodyPr>
          <a:lstStyle>
            <a:lvl1pPr marL="0" indent="0">
              <a:buNone/>
              <a:defRPr sz="2205"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39" name="Picture Placeholder 2"/>
          <p:cNvSpPr>
            <a:spLocks noGrp="1" noChangeAspect="1"/>
          </p:cNvSpPr>
          <p:nvPr>
            <p:ph type="pic" idx="22"/>
          </p:nvPr>
        </p:nvSpPr>
        <p:spPr>
          <a:xfrm>
            <a:off x="6734353" y="2743882"/>
            <a:ext cx="2221556" cy="15954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7" name="Text Placeholder 3"/>
          <p:cNvSpPr>
            <a:spLocks noGrp="1"/>
          </p:cNvSpPr>
          <p:nvPr>
            <p:ph type="body" sz="half" idx="20"/>
          </p:nvPr>
        </p:nvSpPr>
        <p:spPr>
          <a:xfrm>
            <a:off x="6568989" y="5332512"/>
            <a:ext cx="2556446" cy="1308802"/>
          </a:xfrm>
        </p:spPr>
        <p:txBody>
          <a:bodyPr anchor="t">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cxnSp>
        <p:nvCxnSpPr>
          <p:cNvPr id="40" name="Straight Connector 39"/>
          <p:cNvCxnSpPr/>
          <p:nvPr/>
        </p:nvCxnSpPr>
        <p:spPr>
          <a:xfrm>
            <a:off x="3627017"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448691"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smtClean="0"/>
              <a:t>9/7/2020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665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401955" y="7041488"/>
            <a:ext cx="1092067" cy="252054"/>
          </a:xfrm>
        </p:spPr>
        <p:txBody>
          <a:bodyPr/>
          <a:lstStyle/>
          <a:p>
            <a:fld id="{1F1580A0-ED6C-4884-9FFE-87471827F59A}" type="datetimeFigureOut">
              <a:rPr lang="en-US" smtClean="0"/>
              <a:t>9/7/2020</a:t>
            </a:fld>
            <a:endParaRPr lang="en-US" dirty="0"/>
          </a:p>
        </p:txBody>
      </p:sp>
      <p:sp>
        <p:nvSpPr>
          <p:cNvPr id="5" name="Footer Placeholder 4"/>
          <p:cNvSpPr>
            <a:spLocks noGrp="1"/>
          </p:cNvSpPr>
          <p:nvPr>
            <p:ph type="ftr" sz="quarter" idx="11"/>
          </p:nvPr>
        </p:nvSpPr>
        <p:spPr>
          <a:xfrm>
            <a:off x="569001" y="7041488"/>
            <a:ext cx="4255156" cy="252055"/>
          </a:xfrm>
        </p:spPr>
        <p:txBody>
          <a:bodyPr/>
          <a:lstStyle/>
          <a:p>
            <a:r>
              <a:rPr lang="en-US"/>
              <a:t>
              </a:t>
            </a:r>
            <a:endParaRPr lang="en-US" dirty="0"/>
          </a:p>
        </p:txBody>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230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751" y="0"/>
            <a:ext cx="10054630" cy="756275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57362" y="443313"/>
            <a:ext cx="5082828" cy="6673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432745" y="1946051"/>
            <a:ext cx="6609472" cy="366757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10080625" cy="7559675"/>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807429" y="1595931"/>
            <a:ext cx="1227574" cy="5039784"/>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55519" y="1595931"/>
            <a:ext cx="4869365" cy="50397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9/7/2020</a:t>
            </a:fld>
            <a:endParaRPr lang="en-US" dirty="0"/>
          </a:p>
        </p:txBody>
      </p:sp>
      <p:sp>
        <p:nvSpPr>
          <p:cNvPr id="5" name="Footer Placeholder 4"/>
          <p:cNvSpPr>
            <a:spLocks noGrp="1"/>
          </p:cNvSpPr>
          <p:nvPr>
            <p:ph type="ftr" sz="quarter" idx="11"/>
          </p:nvPr>
        </p:nvSpPr>
        <p:spPr>
          <a:xfrm>
            <a:off x="593710" y="7016783"/>
            <a:ext cx="4255156" cy="252055"/>
          </a:xfrm>
        </p:spPr>
        <p:txBody>
          <a:bodyPr/>
          <a:lstStyle/>
          <a:p>
            <a:r>
              <a:rPr lang="en-US"/>
              <a:t>
              </a:t>
            </a:r>
            <a:endParaRPr lang="en-US" dirty="0"/>
          </a:p>
        </p:txBody>
      </p:sp>
      <p:sp>
        <p:nvSpPr>
          <p:cNvPr id="9" name="Rectangle 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46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672" y="1021954"/>
            <a:ext cx="6993458" cy="782495"/>
          </a:xfrm>
        </p:spPr>
        <p:txBody>
          <a:bodyPr anchor="ctr"/>
          <a:lstStyle>
            <a:lvl1pPr>
              <a:defRPr sz="3527"/>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smtClean="0"/>
              <a:t>9/7/2020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465141" y="325988"/>
            <a:ext cx="872362" cy="846233"/>
          </a:xfrm>
          <a:prstGeom prst="rect">
            <a:avLst/>
          </a:prstGeom>
        </p:spPr>
        <p:txBody>
          <a:bodyPr anchor="b"/>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19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751" y="0"/>
            <a:ext cx="10082376" cy="756275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67420" y="2488573"/>
            <a:ext cx="3407251" cy="3329370"/>
          </a:xfrm>
        </p:spPr>
        <p:txBody>
          <a:bodyPr anchor="ctr"/>
          <a:lstStyle>
            <a:lvl1pPr algn="l">
              <a:defRPr sz="3527" b="0" cap="none"/>
            </a:lvl1pPr>
          </a:lstStyle>
          <a:p>
            <a:r>
              <a:rPr lang="en-US"/>
              <a:t>Click to edit Master title style</a:t>
            </a:r>
            <a:endParaRPr lang="en-US" dirty="0"/>
          </a:p>
        </p:txBody>
      </p:sp>
      <p:sp>
        <p:nvSpPr>
          <p:cNvPr id="3" name="Text Placeholder 2"/>
          <p:cNvSpPr>
            <a:spLocks noGrp="1"/>
          </p:cNvSpPr>
          <p:nvPr>
            <p:ph type="body" idx="1"/>
          </p:nvPr>
        </p:nvSpPr>
        <p:spPr>
          <a:xfrm>
            <a:off x="5643630" y="2488573"/>
            <a:ext cx="3398260" cy="3329370"/>
          </a:xfrm>
        </p:spPr>
        <p:txBody>
          <a:bodyPr anchor="ctr"/>
          <a:lstStyle>
            <a:lvl1pPr marL="0" indent="0" algn="l">
              <a:buNone/>
              <a:defRPr sz="2205" cap="all">
                <a:solidFill>
                  <a:schemeClr val="accent1">
                    <a:lumMod val="60000"/>
                    <a:lumOff val="4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9/7/2020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Rectangle 7"/>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nchor="b"/>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031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955190" y="2743883"/>
            <a:ext cx="4009518" cy="389183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5918" y="2743885"/>
            <a:ext cx="4009518" cy="38918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9/7/2020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8465141" y="325988"/>
            <a:ext cx="872362" cy="846233"/>
          </a:xfrm>
          <a:prstGeom prst="rect">
            <a:avLst/>
          </a:prstGeom>
        </p:spPr>
        <p:txBody>
          <a:bodyPr anchor="b"/>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15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59024" y="2743882"/>
            <a:ext cx="4005684" cy="836977"/>
          </a:xfrm>
        </p:spPr>
        <p:txBody>
          <a:bodyPr anchor="b">
            <a:noAutofit/>
          </a:bodyPr>
          <a:lstStyle>
            <a:lvl1pPr marL="0" indent="0">
              <a:buNone/>
              <a:defRPr sz="2646"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955190" y="3580859"/>
            <a:ext cx="4009518" cy="305485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5919" y="2743883"/>
            <a:ext cx="4009517" cy="834050"/>
          </a:xfrm>
        </p:spPr>
        <p:txBody>
          <a:bodyPr anchor="b">
            <a:noAutofit/>
          </a:bodyPr>
          <a:lstStyle>
            <a:lvl1pPr marL="0" indent="0">
              <a:buNone/>
              <a:defRPr sz="2646" b="0">
                <a:solidFill>
                  <a:schemeClr val="accent1">
                    <a:lumMod val="60000"/>
                    <a:lumOff val="4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15918" y="3577933"/>
            <a:ext cx="4009518" cy="3057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9/7/2020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8465141" y="325988"/>
            <a:ext cx="872362" cy="846233"/>
          </a:xfrm>
          <a:prstGeom prst="rect">
            <a:avLst/>
          </a:prstGeom>
        </p:spPr>
        <p:txBody>
          <a:bodyPr anchor="b"/>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028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smtClean="0"/>
              <a:t>9/7/2020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a:xfrm>
            <a:off x="8465141" y="325988"/>
            <a:ext cx="872362" cy="846233"/>
          </a:xfrm>
          <a:prstGeom prst="rect">
            <a:avLst/>
          </a:prstGeom>
        </p:spPr>
        <p:txBody>
          <a:bodyPr anchor="b"/>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51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smtClean="0"/>
              <a:t>9/7/2020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85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751" y="0"/>
            <a:ext cx="10082376" cy="756275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55190" y="1595931"/>
            <a:ext cx="2990442" cy="1648609"/>
          </a:xfrm>
        </p:spPr>
        <p:txBody>
          <a:bodyPr anchor="b"/>
          <a:lstStyle>
            <a:lvl1pPr algn="l">
              <a:defRPr sz="2646" b="0"/>
            </a:lvl1pPr>
          </a:lstStyle>
          <a:p>
            <a:r>
              <a:rPr lang="en-US"/>
              <a:t>Click to edit Master title style</a:t>
            </a:r>
            <a:endParaRPr lang="en-US" dirty="0"/>
          </a:p>
        </p:txBody>
      </p:sp>
      <p:sp>
        <p:nvSpPr>
          <p:cNvPr id="3" name="Content Placeholder 2"/>
          <p:cNvSpPr>
            <a:spLocks noGrp="1"/>
          </p:cNvSpPr>
          <p:nvPr>
            <p:ph idx="1"/>
          </p:nvPr>
        </p:nvSpPr>
        <p:spPr>
          <a:xfrm>
            <a:off x="5036925" y="1595932"/>
            <a:ext cx="4004965" cy="503978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955192" y="3402676"/>
            <a:ext cx="2990441" cy="3233862"/>
          </a:xfrm>
        </p:spPr>
        <p:txBody>
          <a:bodyPr/>
          <a:lstStyle>
            <a:lvl1pPr marL="0" indent="0">
              <a:buNone/>
              <a:defRPr sz="1543">
                <a:solidFill>
                  <a:schemeClr val="accent1">
                    <a:lumMod val="60000"/>
                    <a:lumOff val="40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9/7/2020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Rectangle 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38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751" y="0"/>
            <a:ext cx="10082376" cy="756275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955191" y="1522727"/>
            <a:ext cx="3293058" cy="173593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06679" y="1455938"/>
            <a:ext cx="3076996" cy="4647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955191" y="3401854"/>
            <a:ext cx="3293058" cy="2701884"/>
          </a:xfrm>
        </p:spPr>
        <p:txBody>
          <a:bodyPr>
            <a:normAutofit/>
          </a:bodyPr>
          <a:lstStyle>
            <a:lvl1pPr marL="0" indent="0">
              <a:buNone/>
              <a:defRPr sz="1543">
                <a:solidFill>
                  <a:schemeClr val="accent1">
                    <a:lumMod val="60000"/>
                    <a:lumOff val="40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9/7/2020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Rectangle 9"/>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65141" y="325988"/>
            <a:ext cx="872362" cy="846233"/>
          </a:xfrm>
          <a:prstGeom prst="rect">
            <a:avLst/>
          </a:prstGeom>
        </p:spPr>
        <p:txBody>
          <a:bodyPr/>
          <a:lstStyle>
            <a:lvl1pPr algn="ctr">
              <a:defRPr sz="3086"/>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04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751" y="0"/>
            <a:ext cx="10082376" cy="756275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955190" y="1021955"/>
            <a:ext cx="6995209" cy="78249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52921" y="2743882"/>
            <a:ext cx="6995209" cy="38918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50298" y="7016783"/>
            <a:ext cx="1092067" cy="252054"/>
          </a:xfrm>
          <a:prstGeom prst="rect">
            <a:avLst/>
          </a:prstGeom>
        </p:spPr>
        <p:txBody>
          <a:bodyPr vert="horz" lIns="91440" tIns="45720" rIns="91440" bIns="45720" rtlCol="0" anchor="b"/>
          <a:lstStyle>
            <a:lvl1pPr algn="r">
              <a:defRPr sz="992" b="1" i="0">
                <a:solidFill>
                  <a:schemeClr val="accent1"/>
                </a:solidFill>
              </a:defRPr>
            </a:lvl1pPr>
          </a:lstStyle>
          <a:p>
            <a:fld id="{0FE61780-2E25-4081-A2D9-4C0805256F67}" type="datetimeFigureOut">
              <a:rPr lang="en-US" smtClean="0"/>
              <a:t>9/7/2020</a:t>
            </a:fld>
            <a:endParaRPr lang="en-US" dirty="0"/>
          </a:p>
        </p:txBody>
      </p:sp>
      <p:sp>
        <p:nvSpPr>
          <p:cNvPr id="5" name="Footer Placeholder 4"/>
          <p:cNvSpPr>
            <a:spLocks noGrp="1"/>
          </p:cNvSpPr>
          <p:nvPr>
            <p:ph type="ftr" sz="quarter" idx="3"/>
          </p:nvPr>
        </p:nvSpPr>
        <p:spPr>
          <a:xfrm>
            <a:off x="651364" y="7016782"/>
            <a:ext cx="4255156" cy="252055"/>
          </a:xfrm>
          <a:prstGeom prst="rect">
            <a:avLst/>
          </a:prstGeom>
        </p:spPr>
        <p:txBody>
          <a:bodyPr vert="horz" lIns="91440" tIns="45720" rIns="91440" bIns="45720" rtlCol="0" anchor="b"/>
          <a:lstStyle>
            <a:lvl1pPr algn="l">
              <a:defRPr sz="992" b="1" i="0">
                <a:solidFill>
                  <a:schemeClr val="accent1"/>
                </a:solidFill>
              </a:defRPr>
            </a:lvl1pPr>
          </a:lstStyle>
          <a:p>
            <a:r>
              <a:rPr lang="en-US"/>
              <a:t>
              </a:t>
            </a:r>
            <a:endParaRPr lang="en-US" dirty="0"/>
          </a:p>
        </p:txBody>
      </p:sp>
      <p:sp>
        <p:nvSpPr>
          <p:cNvPr id="26" name="Rectangle 25"/>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8465141" y="325988"/>
            <a:ext cx="872362" cy="846233"/>
          </a:xfrm>
          <a:prstGeom prst="rect">
            <a:avLst/>
          </a:prstGeom>
        </p:spPr>
        <p:txBody>
          <a:bodyPr anchor="b"/>
          <a:lstStyle>
            <a:lvl1pPr algn="ctr">
              <a:defRPr sz="3086">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29522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503972" rtl="0" eaLnBrk="1" latinLnBrk="0" hangingPunct="1">
        <a:spcBef>
          <a:spcPct val="0"/>
        </a:spcBef>
        <a:buNone/>
        <a:defRPr sz="3527"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b="0" i="0" kern="1200">
          <a:solidFill>
            <a:schemeClr val="tx1">
              <a:lumMod val="75000"/>
              <a:lumOff val="25000"/>
            </a:schemeClr>
          </a:solidFill>
          <a:latin typeface="+mn-lt"/>
          <a:ea typeface="+mn-ea"/>
          <a:cs typeface="+mn-cs"/>
        </a:defRPr>
      </a:lvl1pPr>
      <a:lvl2pPr marL="755957" indent="-312462" algn="l" defTabSz="503972" rtl="0" eaLnBrk="1" latinLnBrk="0" hangingPunct="1">
        <a:spcBef>
          <a:spcPts val="1102"/>
        </a:spcBef>
        <a:spcAft>
          <a:spcPts val="0"/>
        </a:spcAft>
        <a:buClr>
          <a:schemeClr val="accent1"/>
        </a:buClr>
        <a:buSzPct val="80000"/>
        <a:buFont typeface="Wingdings 3" charset="2"/>
        <a:buChar char=""/>
        <a:defRPr sz="1764" b="0" i="0" kern="1200">
          <a:solidFill>
            <a:schemeClr val="tx1">
              <a:lumMod val="75000"/>
              <a:lumOff val="25000"/>
            </a:schemeClr>
          </a:solidFill>
          <a:latin typeface="+mn-lt"/>
          <a:ea typeface="+mn-ea"/>
          <a:cs typeface="+mn-cs"/>
        </a:defRPr>
      </a:lvl2pPr>
      <a:lvl3pPr marL="1058340" indent="-251986" algn="l" defTabSz="503972" rtl="0" eaLnBrk="1" latinLnBrk="0" hangingPunct="1">
        <a:spcBef>
          <a:spcPts val="1102"/>
        </a:spcBef>
        <a:spcAft>
          <a:spcPts val="0"/>
        </a:spcAft>
        <a:buClr>
          <a:schemeClr val="accent1"/>
        </a:buClr>
        <a:buSzPct val="80000"/>
        <a:buFont typeface="Wingdings 3" charset="2"/>
        <a:buChar char=""/>
        <a:defRPr sz="1543" b="0" i="0" kern="1200">
          <a:solidFill>
            <a:schemeClr val="tx1">
              <a:lumMod val="75000"/>
              <a:lumOff val="25000"/>
            </a:schemeClr>
          </a:solidFill>
          <a:latin typeface="+mn-lt"/>
          <a:ea typeface="+mn-ea"/>
          <a:cs typeface="+mn-cs"/>
        </a:defRPr>
      </a:lvl3pPr>
      <a:lvl4pPr marL="1360723" indent="-251986" algn="l" defTabSz="503972" rtl="0" eaLnBrk="1" latinLnBrk="0" hangingPunct="1">
        <a:spcBef>
          <a:spcPts val="1102"/>
        </a:spcBef>
        <a:spcAft>
          <a:spcPts val="0"/>
        </a:spcAft>
        <a:buClr>
          <a:schemeClr val="accent1"/>
        </a:buClr>
        <a:buSzPct val="80000"/>
        <a:buFont typeface="Wingdings 3" charset="2"/>
        <a:buChar char=""/>
        <a:defRPr sz="1323" b="0" i="0" kern="1200">
          <a:solidFill>
            <a:schemeClr val="tx1">
              <a:lumMod val="75000"/>
              <a:lumOff val="25000"/>
            </a:schemeClr>
          </a:solidFill>
          <a:latin typeface="+mn-lt"/>
          <a:ea typeface="+mn-ea"/>
          <a:cs typeface="+mn-cs"/>
        </a:defRPr>
      </a:lvl4pPr>
      <a:lvl5pPr marL="1663106" indent="-251986" algn="l" defTabSz="503972" rtl="0" eaLnBrk="1" latinLnBrk="0" hangingPunct="1">
        <a:spcBef>
          <a:spcPts val="1102"/>
        </a:spcBef>
        <a:spcAft>
          <a:spcPts val="0"/>
        </a:spcAft>
        <a:buClr>
          <a:schemeClr val="accent1"/>
        </a:buClr>
        <a:buSzPct val="80000"/>
        <a:buFont typeface="Wingdings 3" charset="2"/>
        <a:buChar char=""/>
        <a:defRPr sz="1323" b="0" i="0" kern="1200">
          <a:solidFill>
            <a:schemeClr val="tx1">
              <a:lumMod val="75000"/>
              <a:lumOff val="25000"/>
            </a:schemeClr>
          </a:solidFill>
          <a:latin typeface="+mn-lt"/>
          <a:ea typeface="+mn-ea"/>
          <a:cs typeface="+mn-cs"/>
        </a:defRPr>
      </a:lvl5pPr>
      <a:lvl6pPr marL="2000234" indent="-251986" algn="l" defTabSz="503972" rtl="0" eaLnBrk="1" latinLnBrk="0" hangingPunct="1">
        <a:spcBef>
          <a:spcPts val="1102"/>
        </a:spcBef>
        <a:spcAft>
          <a:spcPts val="0"/>
        </a:spcAft>
        <a:buClr>
          <a:schemeClr val="accent1"/>
        </a:buClr>
        <a:buSzPct val="80000"/>
        <a:buFont typeface="Wingdings 3" charset="2"/>
        <a:buChar char=""/>
        <a:defRPr sz="1323" b="0" i="0" kern="1200">
          <a:solidFill>
            <a:schemeClr val="tx1">
              <a:lumMod val="75000"/>
              <a:lumOff val="25000"/>
            </a:schemeClr>
          </a:solidFill>
          <a:latin typeface="+mn-lt"/>
          <a:ea typeface="+mn-ea"/>
          <a:cs typeface="+mn-cs"/>
        </a:defRPr>
      </a:lvl6pPr>
      <a:lvl7pPr marL="2283745" indent="-251986" algn="l" defTabSz="503972" rtl="0" eaLnBrk="1" latinLnBrk="0" hangingPunct="1">
        <a:spcBef>
          <a:spcPts val="1102"/>
        </a:spcBef>
        <a:spcAft>
          <a:spcPts val="0"/>
        </a:spcAft>
        <a:buClr>
          <a:schemeClr val="accent1"/>
        </a:buClr>
        <a:buSzPct val="80000"/>
        <a:buFont typeface="Wingdings 3" charset="2"/>
        <a:buChar char=""/>
        <a:defRPr sz="1323" b="0" i="0" kern="1200">
          <a:solidFill>
            <a:schemeClr val="tx1">
              <a:lumMod val="75000"/>
              <a:lumOff val="25000"/>
            </a:schemeClr>
          </a:solidFill>
          <a:latin typeface="+mn-lt"/>
          <a:ea typeface="+mn-ea"/>
          <a:cs typeface="+mn-cs"/>
        </a:defRPr>
      </a:lvl7pPr>
      <a:lvl8pPr marL="2490096" indent="-251986" algn="l" defTabSz="503972" rtl="0" eaLnBrk="1" latinLnBrk="0" hangingPunct="1">
        <a:spcBef>
          <a:spcPts val="1102"/>
        </a:spcBef>
        <a:spcAft>
          <a:spcPts val="0"/>
        </a:spcAft>
        <a:buClr>
          <a:schemeClr val="accent1"/>
        </a:buClr>
        <a:buSzPct val="80000"/>
        <a:buFont typeface="Wingdings 3" charset="2"/>
        <a:buChar char=""/>
        <a:defRPr sz="1323" b="0" i="0" kern="1200">
          <a:solidFill>
            <a:schemeClr val="tx1">
              <a:lumMod val="75000"/>
              <a:lumOff val="25000"/>
            </a:schemeClr>
          </a:solidFill>
          <a:latin typeface="+mn-lt"/>
          <a:ea typeface="+mn-ea"/>
          <a:cs typeface="+mn-cs"/>
        </a:defRPr>
      </a:lvl8pPr>
      <a:lvl9pPr marL="2740538" indent="-251986" algn="l" defTabSz="503972" rtl="0" eaLnBrk="1" latinLnBrk="0" hangingPunct="1">
        <a:spcBef>
          <a:spcPts val="1102"/>
        </a:spcBef>
        <a:spcAft>
          <a:spcPts val="0"/>
        </a:spcAft>
        <a:buClr>
          <a:schemeClr val="accent1"/>
        </a:buClr>
        <a:buSzPct val="80000"/>
        <a:buFont typeface="Wingdings 3" charset="2"/>
        <a:buChar char=""/>
        <a:defRPr sz="1323" b="0" i="0"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4" name="CustomShape 1"/>
          <p:cNvSpPr/>
          <p:nvPr/>
        </p:nvSpPr>
        <p:spPr>
          <a:xfrm>
            <a:off x="504000" y="2293319"/>
            <a:ext cx="8999640" cy="1786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5860" b="0" strike="noStrike" spc="-1" dirty="0">
                <a:solidFill>
                  <a:srgbClr val="81D41A"/>
                </a:solidFill>
                <a:latin typeface="Arial"/>
              </a:rPr>
              <a:t>BUS  MANAGEMENT SYSTEM</a:t>
            </a:r>
            <a:endParaRPr lang="en-IN" sz="5860" b="0" strike="noStrike" spc="-1" dirty="0">
              <a:latin typeface="Arial"/>
            </a:endParaRPr>
          </a:p>
        </p:txBody>
      </p:sp>
      <p:sp>
        <p:nvSpPr>
          <p:cNvPr id="115" name="CustomShape 2"/>
          <p:cNvSpPr/>
          <p:nvPr/>
        </p:nvSpPr>
        <p:spPr>
          <a:xfrm>
            <a:off x="576000" y="4399560"/>
            <a:ext cx="907128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3200" b="0" strike="noStrike" spc="-1">
                <a:solidFill>
                  <a:srgbClr val="FF5429"/>
                </a:solidFill>
                <a:latin typeface="Arial"/>
              </a:rPr>
              <a:t>DATABASE MANAGEMENT PROJECT</a:t>
            </a:r>
            <a:endParaRPr lang="en-IN"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60000" y="3427560"/>
            <a:ext cx="9071280" cy="1784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5860" b="0" strike="noStrike" spc="-1">
                <a:solidFill>
                  <a:srgbClr val="81D41A"/>
                </a:solidFill>
                <a:latin typeface="Arial"/>
              </a:rPr>
              <a:t>ENTITY RELATIONSHIP DIAGRAM</a:t>
            </a:r>
            <a:endParaRPr lang="en-IN" sz="586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128"/>
          <p:cNvPicPr/>
          <p:nvPr/>
        </p:nvPicPr>
        <p:blipFill>
          <a:blip r:embed="rId2"/>
          <a:stretch/>
        </p:blipFill>
        <p:spPr>
          <a:xfrm>
            <a:off x="0" y="4320"/>
            <a:ext cx="10079640" cy="75553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178323" y="781385"/>
            <a:ext cx="9071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dirty="0">
                <a:solidFill>
                  <a:schemeClr val="bg1"/>
                </a:solidFill>
                <a:latin typeface="Arial"/>
              </a:rPr>
              <a:t>LANGUAGES AND TOOLS REQUIRED</a:t>
            </a:r>
          </a:p>
        </p:txBody>
      </p:sp>
      <p:sp>
        <p:nvSpPr>
          <p:cNvPr id="131"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00"/>
              </a:spcBef>
              <a:buClr>
                <a:srgbClr val="000000"/>
              </a:buClr>
              <a:buSzPct val="45000"/>
            </a:pPr>
            <a:endParaRPr lang="en-IN" sz="3200" b="0" strike="noStrike" spc="-1" dirty="0">
              <a:latin typeface="Arial"/>
            </a:endParaRP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PYTHON</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SQLITE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dirty="0"/>
              <a:t>DATABASE USED</a:t>
            </a:r>
            <a:endParaRPr lang="en-IN" sz="6000" dirty="0"/>
          </a:p>
        </p:txBody>
      </p:sp>
      <p:sp>
        <p:nvSpPr>
          <p:cNvPr id="5" name="Text Placeholder 4"/>
          <p:cNvSpPr>
            <a:spLocks noGrp="1"/>
          </p:cNvSpPr>
          <p:nvPr>
            <p:ph type="body" sz="half" idx="2"/>
          </p:nvPr>
        </p:nvSpPr>
        <p:spPr/>
        <p:txBody>
          <a:bodyPr>
            <a:normAutofit fontScale="40000" lnSpcReduction="20000"/>
          </a:bodyPr>
          <a:lstStyle/>
          <a:p>
            <a:pPr algn="ctr"/>
            <a:r>
              <a:rPr lang="en-US" sz="18500" dirty="0">
                <a:solidFill>
                  <a:schemeClr val="accent5">
                    <a:lumMod val="50000"/>
                  </a:schemeClr>
                </a:solidFill>
              </a:rPr>
              <a:t>SQLite3</a:t>
            </a:r>
          </a:p>
          <a:p>
            <a:pPr algn="ctr"/>
            <a:r>
              <a:rPr lang="en-IN" sz="6000" dirty="0"/>
              <a:t>Server-less architecture</a:t>
            </a:r>
          </a:p>
          <a:p>
            <a:pPr algn="ctr"/>
            <a:r>
              <a:rPr lang="en-IN" sz="6000" dirty="0"/>
              <a:t>Self-Contained</a:t>
            </a:r>
          </a:p>
          <a:p>
            <a:pPr algn="ctr"/>
            <a:r>
              <a:rPr lang="en-IN" sz="6000" dirty="0"/>
              <a:t>Needs Zero-configuration</a:t>
            </a:r>
          </a:p>
          <a:p>
            <a:pPr algn="ctr"/>
            <a:r>
              <a:rPr lang="en-IN" sz="6000" dirty="0"/>
              <a:t>Dynamic Datatype</a:t>
            </a:r>
          </a:p>
        </p:txBody>
      </p:sp>
    </p:spTree>
    <p:extLst>
      <p:ext uri="{BB962C8B-B14F-4D97-AF65-F5344CB8AC3E}">
        <p14:creationId xmlns:p14="http://schemas.microsoft.com/office/powerpoint/2010/main" val="309174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5400" b="1" dirty="0"/>
              <a:t>IMPLEMENTATION</a:t>
            </a:r>
            <a:endParaRPr lang="en-IN" sz="5400" b="1"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16513" y="2780507"/>
            <a:ext cx="4008437" cy="3817936"/>
          </a:xfrm>
        </p:spPr>
      </p:pic>
      <p:pic>
        <p:nvPicPr>
          <p:cNvPr id="11" name="Content Placeholder 10"/>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55675" y="2771192"/>
            <a:ext cx="4008438" cy="3816220"/>
          </a:xfrm>
        </p:spPr>
      </p:pic>
      <p:sp>
        <p:nvSpPr>
          <p:cNvPr id="13" name="TextBox 12"/>
          <p:cNvSpPr txBox="1"/>
          <p:nvPr/>
        </p:nvSpPr>
        <p:spPr>
          <a:xfrm>
            <a:off x="998376" y="6626680"/>
            <a:ext cx="3946848" cy="369332"/>
          </a:xfrm>
          <a:prstGeom prst="rect">
            <a:avLst/>
          </a:prstGeom>
          <a:noFill/>
        </p:spPr>
        <p:txBody>
          <a:bodyPr wrap="square" rtlCol="0">
            <a:spAutoFit/>
          </a:bodyPr>
          <a:lstStyle/>
          <a:p>
            <a:pPr algn="ctr"/>
            <a:r>
              <a:rPr lang="en-US" dirty="0"/>
              <a:t>Main Menu</a:t>
            </a:r>
            <a:endParaRPr lang="en-IN" dirty="0"/>
          </a:p>
        </p:txBody>
      </p:sp>
      <p:sp>
        <p:nvSpPr>
          <p:cNvPr id="14" name="TextBox 13"/>
          <p:cNvSpPr txBox="1"/>
          <p:nvPr/>
        </p:nvSpPr>
        <p:spPr>
          <a:xfrm>
            <a:off x="5253135" y="6626678"/>
            <a:ext cx="3741575" cy="369332"/>
          </a:xfrm>
          <a:prstGeom prst="rect">
            <a:avLst/>
          </a:prstGeom>
          <a:noFill/>
        </p:spPr>
        <p:txBody>
          <a:bodyPr wrap="square" rtlCol="0">
            <a:spAutoFit/>
          </a:bodyPr>
          <a:lstStyle/>
          <a:p>
            <a:pPr algn="ctr"/>
            <a:r>
              <a:rPr lang="en-US" dirty="0"/>
              <a:t>Admin Menu</a:t>
            </a:r>
            <a:endParaRPr lang="en-IN" dirty="0"/>
          </a:p>
        </p:txBody>
      </p:sp>
    </p:spTree>
    <p:extLst>
      <p:ext uri="{BB962C8B-B14F-4D97-AF65-F5344CB8AC3E}">
        <p14:creationId xmlns:p14="http://schemas.microsoft.com/office/powerpoint/2010/main" val="92905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5616" y="2277505"/>
            <a:ext cx="3219061" cy="4292931"/>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36860" y="2845837"/>
            <a:ext cx="3598611" cy="3377377"/>
          </a:xfrm>
        </p:spPr>
      </p:pic>
      <p:sp>
        <p:nvSpPr>
          <p:cNvPr id="5" name="Title 3"/>
          <p:cNvSpPr>
            <a:spLocks noGrp="1"/>
          </p:cNvSpPr>
          <p:nvPr>
            <p:ph type="title"/>
          </p:nvPr>
        </p:nvSpPr>
        <p:spPr/>
        <p:txBody>
          <a:bodyPr/>
          <a:lstStyle/>
          <a:p>
            <a:pPr algn="ctr"/>
            <a:r>
              <a:rPr lang="en-US" sz="5400" b="1" dirty="0"/>
              <a:t>IMPLEMENTATION</a:t>
            </a:r>
            <a:endParaRPr lang="en-IN" sz="5400" b="1" dirty="0"/>
          </a:p>
        </p:txBody>
      </p:sp>
      <p:sp>
        <p:nvSpPr>
          <p:cNvPr id="7" name="TextBox 6"/>
          <p:cNvSpPr txBox="1"/>
          <p:nvPr/>
        </p:nvSpPr>
        <p:spPr>
          <a:xfrm>
            <a:off x="1315616" y="6615404"/>
            <a:ext cx="3219062" cy="646331"/>
          </a:xfrm>
          <a:prstGeom prst="rect">
            <a:avLst/>
          </a:prstGeom>
          <a:noFill/>
        </p:spPr>
        <p:txBody>
          <a:bodyPr wrap="square" rtlCol="0">
            <a:spAutoFit/>
          </a:bodyPr>
          <a:lstStyle/>
          <a:p>
            <a:pPr algn="ctr"/>
            <a:r>
              <a:rPr lang="en-US" dirty="0"/>
              <a:t>Traveler details from admin menu</a:t>
            </a:r>
            <a:endParaRPr lang="en-IN" dirty="0"/>
          </a:p>
        </p:txBody>
      </p:sp>
      <p:sp>
        <p:nvSpPr>
          <p:cNvPr id="9" name="TextBox 8"/>
          <p:cNvSpPr txBox="1"/>
          <p:nvPr/>
        </p:nvSpPr>
        <p:spPr>
          <a:xfrm>
            <a:off x="5449077" y="6596742"/>
            <a:ext cx="3321698" cy="646331"/>
          </a:xfrm>
          <a:prstGeom prst="rect">
            <a:avLst/>
          </a:prstGeom>
          <a:noFill/>
        </p:spPr>
        <p:txBody>
          <a:bodyPr wrap="square" rtlCol="0">
            <a:spAutoFit/>
          </a:bodyPr>
          <a:lstStyle/>
          <a:p>
            <a:pPr algn="ctr"/>
            <a:r>
              <a:rPr lang="en-US" dirty="0"/>
              <a:t>Ticket Status from admin menu</a:t>
            </a:r>
            <a:endParaRPr lang="en-IN" dirty="0"/>
          </a:p>
        </p:txBody>
      </p:sp>
    </p:spTree>
    <p:extLst>
      <p:ext uri="{BB962C8B-B14F-4D97-AF65-F5344CB8AC3E}">
        <p14:creationId xmlns:p14="http://schemas.microsoft.com/office/powerpoint/2010/main" val="264666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5154" y="2922341"/>
            <a:ext cx="3429479" cy="3534268"/>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16513" y="3177381"/>
            <a:ext cx="4008437" cy="3024187"/>
          </a:xfrm>
        </p:spPr>
      </p:pic>
      <p:sp>
        <p:nvSpPr>
          <p:cNvPr id="6" name="Title 3"/>
          <p:cNvSpPr>
            <a:spLocks noGrp="1"/>
          </p:cNvSpPr>
          <p:nvPr>
            <p:ph type="title"/>
          </p:nvPr>
        </p:nvSpPr>
        <p:spPr/>
        <p:txBody>
          <a:bodyPr/>
          <a:lstStyle/>
          <a:p>
            <a:pPr algn="ctr"/>
            <a:r>
              <a:rPr lang="en-US" sz="5400" b="1" dirty="0"/>
              <a:t>IMPLEMENTATION</a:t>
            </a:r>
            <a:endParaRPr lang="en-IN" sz="5400" b="1" dirty="0"/>
          </a:p>
        </p:txBody>
      </p:sp>
      <p:sp>
        <p:nvSpPr>
          <p:cNvPr id="7" name="TextBox 6"/>
          <p:cNvSpPr txBox="1"/>
          <p:nvPr/>
        </p:nvSpPr>
        <p:spPr>
          <a:xfrm>
            <a:off x="1268963" y="6606074"/>
            <a:ext cx="3442996" cy="369332"/>
          </a:xfrm>
          <a:prstGeom prst="rect">
            <a:avLst/>
          </a:prstGeom>
          <a:noFill/>
        </p:spPr>
        <p:txBody>
          <a:bodyPr wrap="square" rtlCol="0">
            <a:spAutoFit/>
          </a:bodyPr>
          <a:lstStyle/>
          <a:p>
            <a:pPr algn="ctr"/>
            <a:r>
              <a:rPr lang="en-US" dirty="0"/>
              <a:t>Bus Details from admin menu</a:t>
            </a:r>
            <a:endParaRPr lang="en-IN" dirty="0"/>
          </a:p>
        </p:txBody>
      </p:sp>
      <p:sp>
        <p:nvSpPr>
          <p:cNvPr id="9" name="TextBox 8"/>
          <p:cNvSpPr txBox="1"/>
          <p:nvPr/>
        </p:nvSpPr>
        <p:spPr>
          <a:xfrm>
            <a:off x="5421085" y="6598691"/>
            <a:ext cx="3433665" cy="369332"/>
          </a:xfrm>
          <a:prstGeom prst="rect">
            <a:avLst/>
          </a:prstGeom>
          <a:noFill/>
        </p:spPr>
        <p:txBody>
          <a:bodyPr wrap="square" rtlCol="0">
            <a:spAutoFit/>
          </a:bodyPr>
          <a:lstStyle/>
          <a:p>
            <a:pPr algn="ctr"/>
            <a:r>
              <a:rPr lang="en-US" dirty="0"/>
              <a:t>Customer menu</a:t>
            </a:r>
            <a:endParaRPr lang="en-IN" dirty="0"/>
          </a:p>
        </p:txBody>
      </p:sp>
    </p:spTree>
    <p:extLst>
      <p:ext uri="{BB962C8B-B14F-4D97-AF65-F5344CB8AC3E}">
        <p14:creationId xmlns:p14="http://schemas.microsoft.com/office/powerpoint/2010/main" val="135545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9238" y="2846388"/>
            <a:ext cx="3954336" cy="3892550"/>
          </a:xfrm>
        </p:spPr>
      </p:pic>
      <p:sp>
        <p:nvSpPr>
          <p:cNvPr id="5" name="Title 3"/>
          <p:cNvSpPr>
            <a:spLocks noGrp="1"/>
          </p:cNvSpPr>
          <p:nvPr>
            <p:ph type="title"/>
          </p:nvPr>
        </p:nvSpPr>
        <p:spPr/>
        <p:txBody>
          <a:bodyPr/>
          <a:lstStyle/>
          <a:p>
            <a:pPr algn="ctr"/>
            <a:r>
              <a:rPr lang="en-US" sz="5400" b="1" dirty="0"/>
              <a:t>IMPLEMENTATION</a:t>
            </a:r>
            <a:endParaRPr lang="en-IN" sz="5400" b="1" dirty="0"/>
          </a:p>
        </p:txBody>
      </p:sp>
      <p:sp>
        <p:nvSpPr>
          <p:cNvPr id="9" name="TextBox 8"/>
          <p:cNvSpPr txBox="1"/>
          <p:nvPr/>
        </p:nvSpPr>
        <p:spPr>
          <a:xfrm>
            <a:off x="989043" y="6820678"/>
            <a:ext cx="3974841" cy="369332"/>
          </a:xfrm>
          <a:prstGeom prst="rect">
            <a:avLst/>
          </a:prstGeom>
          <a:noFill/>
        </p:spPr>
        <p:txBody>
          <a:bodyPr wrap="square" rtlCol="0">
            <a:spAutoFit/>
          </a:bodyPr>
          <a:lstStyle/>
          <a:p>
            <a:pPr algn="ctr"/>
            <a:r>
              <a:rPr lang="en-US" dirty="0"/>
              <a:t>New Customer Sign up</a:t>
            </a:r>
            <a:endParaRPr lang="en-IN" dirty="0"/>
          </a:p>
        </p:txBody>
      </p:sp>
      <p:pic>
        <p:nvPicPr>
          <p:cNvPr id="13" name="Content Placeholder 1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35563" y="2877944"/>
            <a:ext cx="4010025" cy="3769112"/>
          </a:xfrm>
        </p:spPr>
      </p:pic>
      <p:sp>
        <p:nvSpPr>
          <p:cNvPr id="14" name="TextBox 13"/>
          <p:cNvSpPr txBox="1"/>
          <p:nvPr/>
        </p:nvSpPr>
        <p:spPr>
          <a:xfrm>
            <a:off x="5383763" y="6828063"/>
            <a:ext cx="3321698" cy="369332"/>
          </a:xfrm>
          <a:prstGeom prst="rect">
            <a:avLst/>
          </a:prstGeom>
          <a:noFill/>
        </p:spPr>
        <p:txBody>
          <a:bodyPr wrap="square" rtlCol="0">
            <a:spAutoFit/>
          </a:bodyPr>
          <a:lstStyle/>
          <a:p>
            <a:pPr algn="ctr"/>
            <a:r>
              <a:rPr lang="en-US" dirty="0"/>
              <a:t>Ticket Booking</a:t>
            </a:r>
            <a:endParaRPr lang="en-IN" dirty="0"/>
          </a:p>
        </p:txBody>
      </p:sp>
    </p:spTree>
    <p:extLst>
      <p:ext uri="{BB962C8B-B14F-4D97-AF65-F5344CB8AC3E}">
        <p14:creationId xmlns:p14="http://schemas.microsoft.com/office/powerpoint/2010/main" val="247850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3649" y="6820678"/>
            <a:ext cx="3256384" cy="369332"/>
          </a:xfrm>
          <a:prstGeom prst="rect">
            <a:avLst/>
          </a:prstGeom>
          <a:noFill/>
        </p:spPr>
        <p:txBody>
          <a:bodyPr wrap="square" rtlCol="0">
            <a:spAutoFit/>
          </a:bodyPr>
          <a:lstStyle/>
          <a:p>
            <a:pPr algn="ctr"/>
            <a:r>
              <a:rPr lang="en-US" dirty="0"/>
              <a:t>Traveler  Details</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6860" y="2481942"/>
            <a:ext cx="3336232" cy="4153807"/>
          </a:xfrm>
        </p:spPr>
      </p:pic>
      <p:sp>
        <p:nvSpPr>
          <p:cNvPr id="10" name="TextBox 9"/>
          <p:cNvSpPr txBox="1"/>
          <p:nvPr/>
        </p:nvSpPr>
        <p:spPr>
          <a:xfrm>
            <a:off x="6111552" y="6820678"/>
            <a:ext cx="2612571" cy="369332"/>
          </a:xfrm>
          <a:prstGeom prst="rect">
            <a:avLst/>
          </a:prstGeom>
          <a:noFill/>
        </p:spPr>
        <p:txBody>
          <a:bodyPr wrap="square" rtlCol="0">
            <a:spAutoFit/>
          </a:bodyPr>
          <a:lstStyle/>
          <a:p>
            <a:pPr algn="ctr"/>
            <a:r>
              <a:rPr lang="en-US" dirty="0"/>
              <a:t>Bus Details</a:t>
            </a:r>
            <a:endParaRPr lang="en-IN" dirty="0"/>
          </a:p>
        </p:txBody>
      </p:sp>
      <p:sp>
        <p:nvSpPr>
          <p:cNvPr id="11" name="Title 3"/>
          <p:cNvSpPr>
            <a:spLocks noGrp="1"/>
          </p:cNvSpPr>
          <p:nvPr>
            <p:ph type="title"/>
          </p:nvPr>
        </p:nvSpPr>
        <p:spPr/>
        <p:txBody>
          <a:bodyPr/>
          <a:lstStyle/>
          <a:p>
            <a:pPr algn="ctr"/>
            <a:r>
              <a:rPr lang="en-US" sz="5400" b="1" dirty="0"/>
              <a:t>IMPLEMENTATION</a:t>
            </a:r>
            <a:endParaRPr lang="en-IN" sz="5400" b="1" dirty="0"/>
          </a:p>
        </p:txBody>
      </p:sp>
      <p:pic>
        <p:nvPicPr>
          <p:cNvPr id="13" name="Content Placeholder 1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83764" y="2416629"/>
            <a:ext cx="4096138" cy="4219121"/>
          </a:xfrm>
        </p:spPr>
      </p:pic>
    </p:spTree>
    <p:extLst>
      <p:ext uri="{BB962C8B-B14F-4D97-AF65-F5344CB8AC3E}">
        <p14:creationId xmlns:p14="http://schemas.microsoft.com/office/powerpoint/2010/main" val="1912925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AND DISCUSSIONS</a:t>
            </a:r>
            <a:endParaRPr lang="en-IN" dirty="0"/>
          </a:p>
        </p:txBody>
      </p:sp>
      <p:sp>
        <p:nvSpPr>
          <p:cNvPr id="3" name="Content Placeholder 2"/>
          <p:cNvSpPr>
            <a:spLocks noGrp="1"/>
          </p:cNvSpPr>
          <p:nvPr>
            <p:ph idx="1"/>
          </p:nvPr>
        </p:nvSpPr>
        <p:spPr>
          <a:xfrm>
            <a:off x="952921" y="2743882"/>
            <a:ext cx="8462384" cy="3891833"/>
          </a:xfrm>
        </p:spPr>
        <p:txBody>
          <a:bodyPr/>
          <a:lstStyle/>
          <a:p>
            <a:r>
              <a:rPr lang="en-US" dirty="0"/>
              <a:t>The main purpose of this system is to enable user to reserve or buy ticket online through the internet. This system is not mend to manage the bus or the driver. The only concern of the system is that user can get their ticket without queuing at the ticket counter</a:t>
            </a:r>
          </a:p>
          <a:p>
            <a:r>
              <a:rPr lang="en-US" dirty="0"/>
              <a:t>It also implements the concurrent control method in order to ensure no data redundancy. Therefore a server is needed to store the data base and also a secure room to place the server. As a result, this system cost them quite a big money in order to ensure that it give a real satisfaction to the customers. </a:t>
            </a:r>
            <a:endParaRPr lang="en-IN" dirty="0"/>
          </a:p>
        </p:txBody>
      </p:sp>
    </p:spTree>
    <p:extLst>
      <p:ext uri="{BB962C8B-B14F-4D97-AF65-F5344CB8AC3E}">
        <p14:creationId xmlns:p14="http://schemas.microsoft.com/office/powerpoint/2010/main" val="271726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596520"/>
            <a:ext cx="9071280" cy="67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dirty="0">
                <a:solidFill>
                  <a:schemeClr val="bg1"/>
                </a:solidFill>
                <a:latin typeface="Arial"/>
              </a:rPr>
              <a:t>TEAM MEMBERS</a:t>
            </a:r>
          </a:p>
        </p:txBody>
      </p:sp>
      <p:sp>
        <p:nvSpPr>
          <p:cNvPr id="117" name="CustomShape 2"/>
          <p:cNvSpPr/>
          <p:nvPr/>
        </p:nvSpPr>
        <p:spPr>
          <a:xfrm>
            <a:off x="629260" y="2708492"/>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560" indent="-457200">
              <a:lnSpc>
                <a:spcPct val="100000"/>
              </a:lnSpc>
              <a:spcBef>
                <a:spcPts val="1400"/>
              </a:spcBef>
              <a:buClr>
                <a:srgbClr val="000000"/>
              </a:buClr>
              <a:buSzPct val="45000"/>
              <a:buFont typeface="Wingdings" panose="05000000000000000000" pitchFamily="2" charset="2"/>
              <a:buChar char="Ø"/>
            </a:pPr>
            <a:endParaRPr lang="en-IN" sz="3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850" y="1188215"/>
            <a:ext cx="6523830" cy="2811870"/>
          </a:xfrm>
        </p:spPr>
        <p:txBody>
          <a:bodyPr/>
          <a:lstStyle/>
          <a:p>
            <a:r>
              <a:rPr lang="en-IN" dirty="0"/>
              <a:t>THANK YOU</a:t>
            </a:r>
          </a:p>
        </p:txBody>
      </p:sp>
    </p:spTree>
    <p:extLst>
      <p:ext uri="{BB962C8B-B14F-4D97-AF65-F5344CB8AC3E}">
        <p14:creationId xmlns:p14="http://schemas.microsoft.com/office/powerpoint/2010/main" val="136286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525086"/>
            <a:ext cx="907164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dirty="0">
                <a:solidFill>
                  <a:schemeClr val="bg1"/>
                </a:solidFill>
                <a:latin typeface="Arial"/>
              </a:rPr>
              <a:t>INTRODUCTION</a:t>
            </a:r>
          </a:p>
        </p:txBody>
      </p:sp>
      <p:sp>
        <p:nvSpPr>
          <p:cNvPr id="119" name="CustomShape 2"/>
          <p:cNvSpPr/>
          <p:nvPr/>
        </p:nvSpPr>
        <p:spPr>
          <a:xfrm>
            <a:off x="432180" y="2441426"/>
            <a:ext cx="9143460" cy="441657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000"/>
          </a:bodyPr>
          <a:lstStyle/>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Bus Ticket Booking Management System is a computerized system which stores and retrieves data and handles transactions related to Bus travel. This project is aimed at explaining the relevance and importance of DBMS in this system. It is projected towards enhancing the relationship between customers and Bus agencies through the use of DBMS, and thereby making it convenient for the customers to book the Bus tickets as when they require such that they can utilize this software to make reservations. </a:t>
            </a:r>
          </a:p>
          <a:p>
            <a:pPr>
              <a:lnSpc>
                <a:spcPct val="100000"/>
              </a:lnSpc>
              <a:spcBef>
                <a:spcPts val="1400"/>
              </a:spcBef>
            </a:pPr>
            <a:endParaRPr lang="en-IN" sz="3200" b="0" strike="noStrike" spc="-1" dirty="0">
              <a:latin typeface="Arial"/>
            </a:endParaRPr>
          </a:p>
          <a:p>
            <a:pPr marL="108360">
              <a:lnSpc>
                <a:spcPct val="100000"/>
              </a:lnSpc>
              <a:spcBef>
                <a:spcPts val="1400"/>
              </a:spcBef>
              <a:buClr>
                <a:srgbClr val="000000"/>
              </a:buClr>
              <a:buSzPct val="45000"/>
            </a:pPr>
            <a:endParaRPr lang="en-IN" sz="3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81836" y="2391507"/>
            <a:ext cx="9122163" cy="4783015"/>
          </a:xfrm>
          <a:prstGeom prst="rect">
            <a:avLst/>
          </a:prstGeom>
          <a:noFill/>
          <a:ln>
            <a:noFill/>
          </a:ln>
        </p:spPr>
        <p:txBody>
          <a:bodyPr lIns="0" tIns="0" rIns="0" bIns="0">
            <a:normAutofit fontScale="81500" lnSpcReduction="20000"/>
          </a:bodyPr>
          <a:lstStyle/>
          <a:p>
            <a:pPr marL="432000" indent="-324000">
              <a:lnSpc>
                <a:spcPct val="100000"/>
              </a:lnSpc>
              <a:spcBef>
                <a:spcPts val="1400"/>
              </a:spcBef>
              <a:buClr>
                <a:srgbClr val="000000"/>
              </a:buClr>
              <a:buSzPct val="45000"/>
              <a:buFont typeface="Wingdings" charset="2"/>
              <a:buChar char=""/>
            </a:pPr>
            <a:r>
              <a:rPr lang="en-IN" sz="3200" b="0" strike="noStrike" spc="-1" dirty="0">
                <a:latin typeface="Arial"/>
              </a:rPr>
              <a:t>This software has two parts. First is the customer part and the other is the administrator part. The customer part is used as a front end and the administrator part is the back end of this system. This software utilises DBMS which allows the existing customers to access database and allow new customers to sign up for online access. </a:t>
            </a:r>
          </a:p>
          <a:p>
            <a:pPr marL="432000" indent="-324000">
              <a:lnSpc>
                <a:spcPct val="100000"/>
              </a:lnSpc>
              <a:spcBef>
                <a:spcPts val="1400"/>
              </a:spcBef>
              <a:buClr>
                <a:srgbClr val="000000"/>
              </a:buClr>
              <a:buSzPct val="45000"/>
              <a:buFont typeface="Wingdings" charset="2"/>
              <a:buChar char=""/>
            </a:pPr>
            <a:r>
              <a:rPr lang="en-IN" sz="3200" b="0" strike="noStrike" spc="-1" dirty="0">
                <a:latin typeface="Arial"/>
              </a:rPr>
              <a:t>This system allows the passengers to search for Busses that are available between the two travel cities, namely the “Departure city” and the “Arrival city” for particular departure and arrival dates. The system displays all the Bus details such as Bus no</a:t>
            </a:r>
            <a:r>
              <a:rPr lang="en-IN" sz="3200" spc="-1" dirty="0">
                <a:latin typeface="Arial"/>
              </a:rPr>
              <a:t> and</a:t>
            </a:r>
            <a:r>
              <a:rPr lang="en-IN" sz="3200" b="0" strike="noStrike" spc="-1" dirty="0">
                <a:latin typeface="Arial"/>
              </a:rPr>
              <a:t> name. To book a ticket the system asks the customer to enter his details such as name, </a:t>
            </a:r>
            <a:r>
              <a:rPr lang="en-IN" sz="3200" spc="-1" dirty="0">
                <a:latin typeface="Arial"/>
              </a:rPr>
              <a:t>age</a:t>
            </a:r>
            <a:r>
              <a:rPr lang="en-IN" sz="3200" b="0" strike="noStrike" spc="-1" dirty="0">
                <a:latin typeface="Arial"/>
              </a:rPr>
              <a:t> and contact number. Then it books the Bus seat and update the Bus database and customer database.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32000" y="2491990"/>
            <a:ext cx="9143280" cy="4345129"/>
          </a:xfrm>
          <a:prstGeom prst="rect">
            <a:avLst/>
          </a:prstGeom>
          <a:noFill/>
          <a:ln>
            <a:noFill/>
          </a:ln>
        </p:spPr>
        <p:txBody>
          <a:bodyPr lIns="0" tIns="0" rIns="0" bIns="0">
            <a:normAutofit fontScale="91500" lnSpcReduction="20000"/>
          </a:bodyPr>
          <a:lstStyle/>
          <a:p>
            <a:pPr marL="565200" indent="-457200">
              <a:lnSpc>
                <a:spcPct val="100000"/>
              </a:lnSpc>
              <a:spcBef>
                <a:spcPts val="1400"/>
              </a:spcBef>
              <a:buClr>
                <a:srgbClr val="000000"/>
              </a:buClr>
              <a:buSzPct val="45000"/>
              <a:buFont typeface="Wingdings" panose="05000000000000000000" pitchFamily="2" charset="2"/>
              <a:buChar char="q"/>
            </a:pPr>
            <a:r>
              <a:rPr lang="en-IN" sz="3200" b="0" strike="noStrike" spc="-1" dirty="0">
                <a:latin typeface="Arial"/>
              </a:rPr>
              <a:t>The system also allows the </a:t>
            </a:r>
            <a:r>
              <a:rPr lang="en-IN" sz="3200" b="0" strike="noStrike" spc="-1" dirty="0" err="1">
                <a:latin typeface="Arial"/>
              </a:rPr>
              <a:t>traveler</a:t>
            </a:r>
            <a:r>
              <a:rPr lang="en-IN" sz="3200" b="0" strike="noStrike" spc="-1" dirty="0">
                <a:latin typeface="Arial"/>
              </a:rPr>
              <a:t> to check the status of his/her reservation and allows them to select their seat number and meal options. </a:t>
            </a:r>
          </a:p>
          <a:p>
            <a:pPr marL="565200" indent="-457200">
              <a:lnSpc>
                <a:spcPct val="100000"/>
              </a:lnSpc>
              <a:spcBef>
                <a:spcPts val="1400"/>
              </a:spcBef>
              <a:buClr>
                <a:srgbClr val="000000"/>
              </a:buClr>
              <a:buSzPct val="45000"/>
              <a:buFont typeface="Wingdings" panose="05000000000000000000" pitchFamily="2" charset="2"/>
              <a:buChar char="q"/>
            </a:pPr>
            <a:r>
              <a:rPr lang="en-IN" sz="3200" b="0" strike="noStrike" spc="-1" dirty="0">
                <a:latin typeface="Arial"/>
              </a:rPr>
              <a:t>This system allows the administrators to update the status of the Bus if required. The main purpose of this software is to reduce the manual errors involved in the Bus ticket reservation process and make it convenient for the customers as well as for the Bus officials, to book the seat as when they require such that they can utilize this software to make reservations.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4000" y="596520"/>
            <a:ext cx="9071280" cy="67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dirty="0">
                <a:solidFill>
                  <a:schemeClr val="bg1"/>
                </a:solidFill>
                <a:latin typeface="Arial"/>
              </a:rPr>
              <a:t>INDIVIDUAL CONTRIBUTIONS</a:t>
            </a:r>
          </a:p>
        </p:txBody>
      </p:sp>
      <p:sp>
        <p:nvSpPr>
          <p:cNvPr id="123" name="CustomShape 2"/>
          <p:cNvSpPr/>
          <p:nvPr/>
        </p:nvSpPr>
        <p:spPr>
          <a:xfrm>
            <a:off x="504000" y="2633198"/>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00"/>
              </a:spcBef>
              <a:buClr>
                <a:srgbClr val="000000"/>
              </a:buClr>
              <a:buSzPct val="45000"/>
              <a:buFont typeface="Wingdings" charset="2"/>
              <a:buChar char=""/>
            </a:pPr>
            <a:endParaRPr lang="en-IN" sz="3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596520"/>
            <a:ext cx="9071280" cy="67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N" sz="4400" b="0" strike="noStrike" spc="-1" dirty="0">
                <a:solidFill>
                  <a:schemeClr val="bg1"/>
                </a:solidFill>
                <a:latin typeface="Arial"/>
              </a:rPr>
              <a:t>MODULES</a:t>
            </a:r>
          </a:p>
        </p:txBody>
      </p:sp>
      <p:sp>
        <p:nvSpPr>
          <p:cNvPr id="125" name="CustomShape 2"/>
          <p:cNvSpPr/>
          <p:nvPr/>
        </p:nvSpPr>
        <p:spPr>
          <a:xfrm>
            <a:off x="291323" y="3035188"/>
            <a:ext cx="914364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u="sng" strike="noStrike" spc="-1" dirty="0">
                <a:solidFill>
                  <a:srgbClr val="FF0000"/>
                </a:solidFill>
                <a:latin typeface="Arial"/>
              </a:rPr>
              <a:t>1. Registration module -  </a:t>
            </a:r>
          </a:p>
          <a:p>
            <a:pPr>
              <a:lnSpc>
                <a:spcPct val="100000"/>
              </a:lnSpc>
            </a:pPr>
            <a:r>
              <a:rPr lang="en-IN" sz="2000" b="0" strike="noStrike" spc="-1" dirty="0">
                <a:latin typeface="Arial"/>
              </a:rPr>
              <a:t>In the registration module if the customer already has an account then they log in into their account or else if it is a new customer then they are asked to create a new account and to enter their details. The customer can also just log in into their account and check their Bus status and they would not be required to enter any code. The details entered by the customer is later used to automatically fill in the traveller details section if the same person is travelling this makes the process faster and more efficient with less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40677" y="2461845"/>
            <a:ext cx="9262120" cy="475804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500" lnSpcReduction="10000"/>
          </a:bodyPr>
          <a:lstStyle/>
          <a:p>
            <a:pPr marL="108360">
              <a:lnSpc>
                <a:spcPct val="100000"/>
              </a:lnSpc>
              <a:spcBef>
                <a:spcPts val="1400"/>
              </a:spcBef>
              <a:buClr>
                <a:srgbClr val="000000"/>
              </a:buClr>
              <a:buSzPct val="45000"/>
            </a:pPr>
            <a:r>
              <a:rPr lang="en-IN" sz="3200" b="1" u="sng" strike="noStrike" spc="-1" dirty="0">
                <a:solidFill>
                  <a:srgbClr val="FF0000"/>
                </a:solidFill>
                <a:latin typeface="Arial"/>
              </a:rPr>
              <a:t>2. Administrative module -  </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The administrative module is present to manage the back hand of this system. It allows the administrators to manage the site and update the content (like the status of a Bus) at regular intervals, the major operations included in this module are - </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Create and maintain Bus schedule, fare and timings of the Bus. </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View the passenger list. </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Updating the Bus schedule and timings and fare.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83904" y="2693489"/>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6500"/>
          </a:bodyPr>
          <a:lstStyle/>
          <a:p>
            <a:pPr marL="432000" indent="-323640">
              <a:lnSpc>
                <a:spcPct val="100000"/>
              </a:lnSpc>
              <a:spcBef>
                <a:spcPts val="1400"/>
              </a:spcBef>
              <a:buClr>
                <a:srgbClr val="000000"/>
              </a:buClr>
              <a:buSzPct val="45000"/>
              <a:buFont typeface="Wingdings" charset="2"/>
              <a:buChar char=""/>
            </a:pPr>
            <a:r>
              <a:rPr lang="en-IN" sz="3200" b="1" u="sng" strike="noStrike" spc="-1" dirty="0">
                <a:solidFill>
                  <a:srgbClr val="FF0000"/>
                </a:solidFill>
                <a:latin typeface="Arial"/>
              </a:rPr>
              <a:t>3. Passenger module </a:t>
            </a:r>
            <a:r>
              <a:rPr lang="en-IN" sz="3200" b="0" strike="noStrike" spc="-1" dirty="0">
                <a:latin typeface="Arial"/>
              </a:rPr>
              <a:t>-  </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This module is meant for the customer, where by logging into their account they will be able to view this panel. The major functions included in this module are - </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Book for the tickets. </a:t>
            </a:r>
          </a:p>
          <a:p>
            <a:pPr marL="432000" indent="-323640">
              <a:lnSpc>
                <a:spcPct val="100000"/>
              </a:lnSpc>
              <a:spcBef>
                <a:spcPts val="1400"/>
              </a:spcBef>
              <a:buClr>
                <a:srgbClr val="000000"/>
              </a:buClr>
              <a:buSzPct val="45000"/>
              <a:buFont typeface="Wingdings" charset="2"/>
              <a:buChar char=""/>
            </a:pPr>
            <a:r>
              <a:rPr lang="en-IN" sz="3200" b="0" strike="noStrike" spc="-1" dirty="0">
                <a:latin typeface="Arial"/>
              </a:rPr>
              <a:t>Select their seat number and add meal option.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215</TotalTime>
  <Words>753</Words>
  <Application>Microsoft Office PowerPoint</Application>
  <PresentationFormat>Custom</PresentationFormat>
  <Paragraphs>53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USED</vt:lpstr>
      <vt:lpstr>IMPLEMENTATION</vt:lpstr>
      <vt:lpstr>IMPLEMENTATION</vt:lpstr>
      <vt:lpstr>IMPLEMENTATION</vt:lpstr>
      <vt:lpstr>IMPLEMENTATION</vt:lpstr>
      <vt:lpstr>IMPLEMENTATION</vt:lpstr>
      <vt:lpstr>RESULTS AND DISCUSSIONS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Rishank Pratik</cp:lastModifiedBy>
  <cp:revision>31</cp:revision>
  <dcterms:created xsi:type="dcterms:W3CDTF">2020-02-02T22:05:17Z</dcterms:created>
  <dcterms:modified xsi:type="dcterms:W3CDTF">2020-09-07T06:29:29Z</dcterms:modified>
  <dc:language>en-IN</dc:language>
</cp:coreProperties>
</file>