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99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94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9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92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26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2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28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6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30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95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11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新細明體"/>
                <a:ea typeface="新細明體"/>
              </a:rPr>
              <a:t>Data Science </a:t>
            </a:r>
            <a:r>
              <a:rPr lang="en-US" altLang="zh-TW" dirty="0" smtClean="0">
                <a:latin typeface="新細明體"/>
                <a:ea typeface="新細明體"/>
              </a:rPr>
              <a:t/>
            </a:r>
            <a:br>
              <a:rPr lang="en-US" altLang="zh-TW" dirty="0" smtClean="0">
                <a:latin typeface="新細明體"/>
                <a:ea typeface="新細明體"/>
              </a:rPr>
            </a:br>
            <a:r>
              <a:rPr lang="zh-TW" altLang="en-US" dirty="0" smtClean="0">
                <a:latin typeface="新細明體"/>
                <a:ea typeface="新細明體"/>
              </a:rPr>
              <a:t>Homework </a:t>
            </a:r>
            <a:r>
              <a:rPr lang="zh-TW" altLang="en-US" dirty="0">
                <a:latin typeface="新細明體"/>
                <a:ea typeface="新細明體"/>
              </a:rPr>
              <a:t>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Shih-Hong Tsai and Yu-</a:t>
            </a:r>
            <a:r>
              <a:rPr lang="en-US" altLang="zh-TW" dirty="0" err="1" smtClean="0"/>
              <a:t>Heng</a:t>
            </a:r>
            <a:r>
              <a:rPr lang="en-US" altLang="zh-TW" dirty="0" smtClean="0"/>
              <a:t> Hsieh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A3B76-FC8F-4B42-B87D-C7BA2055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700">
                <a:latin typeface="新細明體"/>
                <a:ea typeface="新細明體"/>
              </a:rPr>
              <a:t>Goal: </a:t>
            </a:r>
            <a:r>
              <a:rPr lang="en-US" altLang="zh-TW" sz="2700">
                <a:latin typeface="新細明體"/>
                <a:ea typeface="新細明體"/>
              </a:rPr>
              <a:t>Train a model of which performance exceeds </a:t>
            </a:r>
            <a:r>
              <a:rPr lang="en-US" altLang="zh-TW" sz="2700" dirty="0">
                <a:latin typeface="新細明體"/>
                <a:ea typeface="新細明體"/>
              </a:rPr>
              <a:t>75</a:t>
            </a:r>
            <a:r>
              <a:rPr lang="en-US" altLang="zh-TW" sz="2700">
                <a:latin typeface="新細明體"/>
                <a:ea typeface="新細明體"/>
              </a:rPr>
              <a:t>%</a:t>
            </a:r>
            <a:endParaRPr lang="zh-TW" altLang="en-US" sz="27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D65348-6A04-4BA9-845E-30B6872C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92500" lnSpcReduction="20000"/>
          </a:bodyPr>
          <a:lstStyle/>
          <a:p>
            <a:r>
              <a:rPr lang="zh-TW" dirty="0">
                <a:latin typeface="Times New Roman"/>
                <a:ea typeface="新細明體"/>
                <a:cs typeface="Times New Roman"/>
              </a:rPr>
              <a:t>1.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 </a:t>
            </a:r>
            <a:r>
              <a:rPr lang="zh-TW" dirty="0">
                <a:latin typeface="Times New Roman"/>
                <a:ea typeface="新細明體"/>
                <a:cs typeface="Times New Roman"/>
              </a:rPr>
              <a:t>Download the dataset 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CIFAR-10 in</a:t>
            </a:r>
            <a:r>
              <a:rPr lang="zh-TW" dirty="0">
                <a:latin typeface="Times New Roman"/>
                <a:ea typeface="新細明體"/>
                <a:cs typeface="Times New Roman"/>
              </a:rPr>
              <a:t> </a:t>
            </a:r>
            <a:r>
              <a:rPr lang="zh-TW" dirty="0">
                <a:latin typeface="Times New Roman"/>
                <a:ea typeface="新細明體"/>
                <a:cs typeface="Times New Roman"/>
                <a:hlinkClick r:id="rId2"/>
              </a:rPr>
              <a:t>https://www.cs.toronto.edu/~kriz/cifar.html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  <a:p>
            <a:endParaRPr lang="zh-TW" dirty="0">
              <a:latin typeface="Times New Roman"/>
              <a:ea typeface="新細明體"/>
              <a:cs typeface="Times New Roman"/>
            </a:endParaRPr>
          </a:p>
          <a:p>
            <a:endParaRPr lang="zh-TW" altLang="en-US" dirty="0">
              <a:latin typeface="Times New Roman"/>
              <a:ea typeface="新細明體"/>
              <a:cs typeface="Times New Roman"/>
            </a:endParaRPr>
          </a:p>
          <a:p>
            <a:endParaRPr lang="zh-TW" dirty="0">
              <a:latin typeface="Times New Roman"/>
              <a:ea typeface="新細明體"/>
              <a:cs typeface="Times New Roman"/>
            </a:endParaRPr>
          </a:p>
          <a:p>
            <a:endParaRPr lang="zh-TW" dirty="0">
              <a:latin typeface="Times New Roman"/>
              <a:ea typeface="新細明體"/>
              <a:cs typeface="Times New Roman"/>
            </a:endParaRPr>
          </a:p>
          <a:p>
            <a:endParaRPr lang="zh-TW" dirty="0">
              <a:latin typeface="Times New Roman"/>
              <a:ea typeface="新細明體"/>
              <a:cs typeface="Times New Roman"/>
            </a:endParaRPr>
          </a:p>
          <a:p>
            <a:endParaRPr lang="zh-TW" altLang="en-US" dirty="0">
              <a:latin typeface="Times New Roman"/>
              <a:ea typeface="新細明體"/>
              <a:cs typeface="Times New Roman"/>
            </a:endParaRPr>
          </a:p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2. Split your training set into training and validation data, and construct a well-designed model to perform better then 75% on testing set </a:t>
            </a:r>
            <a:endParaRPr lang="zh-TW" dirty="0">
              <a:latin typeface="Times New Roman"/>
              <a:cs typeface="Times New Roman"/>
            </a:endParaRPr>
          </a:p>
        </p:txBody>
      </p:sp>
      <p:pic>
        <p:nvPicPr>
          <p:cNvPr id="4" name="圖片 4" descr="Screenshot 2017-11-13 at 3.19.35 PM.png">
            <a:extLst>
              <a:ext uri="{FF2B5EF4-FFF2-40B4-BE49-F238E27FC236}">
                <a16:creationId xmlns:a16="http://schemas.microsoft.com/office/drawing/2014/main" id="{90EFE796-DF47-4F7F-80E0-161708B1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643" y="2921794"/>
            <a:ext cx="3378013" cy="159011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5795560-0551-4B04-8160-D541046733C4}"/>
              </a:ext>
            </a:extLst>
          </p:cNvPr>
          <p:cNvSpPr txBox="1"/>
          <p:nvPr/>
        </p:nvSpPr>
        <p:spPr>
          <a:xfrm>
            <a:off x="3578366" y="3414713"/>
            <a:ext cx="3078591" cy="4847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1350" b="1">
                <a:latin typeface="Times New Roman"/>
                <a:ea typeface="新細明體"/>
                <a:cs typeface="Times New Roman"/>
              </a:rPr>
              <a:t>Training set</a:t>
            </a:r>
            <a:r>
              <a:rPr lang="en-US" altLang="zh-TW" sz="1350" b="1" dirty="0">
                <a:latin typeface="Times New Roman"/>
                <a:ea typeface="新細明體"/>
                <a:cs typeface="Times New Roman"/>
              </a:rPr>
              <a:t>:</a:t>
            </a:r>
            <a:r>
              <a:rPr lang="zh-TW" altLang="en-US" sz="1350" b="1" dirty="0"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sz="1350" b="1" dirty="0">
                <a:latin typeface="Times New Roman"/>
                <a:ea typeface="新細明體"/>
                <a:cs typeface="Times New Roman"/>
              </a:rPr>
              <a:t>data</a:t>
            </a:r>
            <a:r>
              <a:rPr lang="en-US" altLang="en-US" sz="1350" b="1" dirty="0">
                <a:latin typeface="Times New Roman"/>
                <a:ea typeface="新細明體"/>
                <a:cs typeface="Times New Roman"/>
              </a:rPr>
              <a:t>_batch_1,2,3...</a:t>
            </a:r>
            <a:endParaRPr lang="zh-TW" altLang="en-US" sz="1350" dirty="0"/>
          </a:p>
          <a:p>
            <a:r>
              <a:rPr lang="en-US" altLang="zh-TW" sz="1350" b="1" dirty="0">
                <a:latin typeface="Times New Roman"/>
                <a:cs typeface="Times New Roman"/>
              </a:rPr>
              <a:t>Testing</a:t>
            </a:r>
            <a:r>
              <a:rPr lang="zh-TW" altLang="en-US" sz="1350" b="1" dirty="0">
                <a:latin typeface="Times New Roman"/>
                <a:cs typeface="Times New Roman"/>
              </a:rPr>
              <a:t> </a:t>
            </a:r>
            <a:r>
              <a:rPr lang="en-US" altLang="zh-TW" sz="1350" b="1" dirty="0">
                <a:latin typeface="Times New Roman"/>
                <a:cs typeface="Times New Roman"/>
              </a:rPr>
              <a:t>set</a:t>
            </a:r>
            <a:r>
              <a:rPr lang="en-US" sz="1350" b="1" dirty="0">
                <a:latin typeface="Times New Roman"/>
                <a:cs typeface="Times New Roman"/>
              </a:rPr>
              <a:t>:</a:t>
            </a:r>
            <a:r>
              <a:rPr lang="zh-TW" altLang="en-US" sz="1350" b="1" dirty="0">
                <a:latin typeface="Times New Roman"/>
                <a:cs typeface="Times New Roman"/>
              </a:rPr>
              <a:t> </a:t>
            </a:r>
            <a:r>
              <a:rPr lang="en-US" sz="1350" b="1" dirty="0" err="1">
                <a:latin typeface="Times New Roman"/>
                <a:cs typeface="Times New Roman"/>
              </a:rPr>
              <a:t>test_batch</a:t>
            </a:r>
            <a:endParaRPr lang="en-US" sz="1350" dirty="0" err="1"/>
          </a:p>
        </p:txBody>
      </p:sp>
    </p:spTree>
    <p:extLst>
      <p:ext uri="{BB962C8B-B14F-4D97-AF65-F5344CB8AC3E}">
        <p14:creationId xmlns:p14="http://schemas.microsoft.com/office/powerpoint/2010/main" val="387484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12C3D-68D4-4C93-85AC-9488D6EB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新細明體"/>
                <a:ea typeface="新細明體"/>
              </a:rPr>
              <a:t>CIFAR 10 dataset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C64C0A-8A25-4DFB-86B5-1EA802CD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altLang="zh-TW" sz="1800">
                <a:latin typeface="Times New Roman"/>
                <a:ea typeface="新細明體"/>
                <a:cs typeface="Times New Roman"/>
              </a:rPr>
              <a:t>The CIFAR-10 dataset consists of 60000 32x32 colour images in 10 classes, with 6000 images per class. There are 50000 training images and 10000 test images.</a:t>
            </a:r>
            <a:r>
              <a:rPr lang="zh-TW" altLang="en-US" sz="1800">
                <a:latin typeface="Times New Roman"/>
                <a:ea typeface="新細明體"/>
                <a:cs typeface="Times New Roman"/>
              </a:rPr>
              <a:t> </a:t>
            </a:r>
            <a:endParaRPr lang="zh-TW" altLang="en-US">
              <a:latin typeface="Times New Roman"/>
              <a:ea typeface="新細明體"/>
              <a:cs typeface="Times New Roman"/>
            </a:endParaRP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  <p:pic>
        <p:nvPicPr>
          <p:cNvPr id="6" name="圖片 6" descr="Screenshot 2017-11-13 at 3.27.49 PM.png">
            <a:extLst>
              <a:ext uri="{FF2B5EF4-FFF2-40B4-BE49-F238E27FC236}">
                <a16:creationId xmlns:a16="http://schemas.microsoft.com/office/drawing/2014/main" id="{FB51B9A5-8F21-4E37-8409-CD96E37E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3" y="3228975"/>
            <a:ext cx="3273072" cy="24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9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93E39-1194-4329-B819-781722B7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Submission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AAD9C-798A-484D-9D44-5B351EF8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zh-TW" altLang="en-US" sz="2400">
                <a:latin typeface="新細明體"/>
                <a:ea typeface="新細明體"/>
              </a:rPr>
              <a:t>hw3.zip</a:t>
            </a:r>
          </a:p>
          <a:p>
            <a:pPr lvl="1"/>
            <a:endParaRPr lang="zh-TW" altLang="en-US" dirty="0">
              <a:latin typeface="新細明體"/>
              <a:ea typeface="新細明體"/>
            </a:endParaRPr>
          </a:p>
          <a:p>
            <a:pPr lvl="1"/>
            <a:r>
              <a:rPr lang="zh-TW" altLang="en-US">
                <a:latin typeface="新細明體"/>
                <a:ea typeface="新細明體"/>
              </a:rPr>
              <a:t>1. report.pdf: </a:t>
            </a:r>
            <a:endParaRPr lang="zh-TW" altLang="en-US" dirty="0">
              <a:latin typeface="新細明體"/>
              <a:ea typeface="新細明體"/>
            </a:endParaRPr>
          </a:p>
          <a:p>
            <a:pPr lvl="2"/>
            <a:r>
              <a:rPr lang="zh-TW" altLang="en-US">
                <a:latin typeface="新細明體"/>
                <a:ea typeface="新細明體"/>
              </a:rPr>
              <a:t>1. Describe how you preprocess your data and the model architecture. (30%)</a:t>
            </a:r>
          </a:p>
          <a:p>
            <a:pPr lvl="2"/>
            <a:r>
              <a:rPr lang="zh-TW" altLang="en-US">
                <a:latin typeface="新細明體"/>
                <a:ea typeface="新細明體"/>
              </a:rPr>
              <a:t>2. Compare different </a:t>
            </a:r>
            <a:r>
              <a:rPr lang="en-US" altLang="en-US" dirty="0">
                <a:latin typeface="新細明體"/>
                <a:ea typeface="新細明體"/>
              </a:rPr>
              <a:t>architectures</a:t>
            </a:r>
            <a:r>
              <a:rPr lang="en-US" altLang="zh-TW" dirty="0">
                <a:latin typeface="新細明體"/>
                <a:ea typeface="新細明體"/>
              </a:rPr>
              <a:t> or parameters and record their </a:t>
            </a:r>
            <a:endParaRPr lang="zh-TW" altLang="en-US" dirty="0">
              <a:latin typeface="新細明體"/>
              <a:ea typeface="新細明體"/>
            </a:endParaRPr>
          </a:p>
          <a:p>
            <a:pPr marL="1028700" lvl="3" indent="0">
              <a:buNone/>
            </a:pPr>
            <a:r>
              <a:rPr lang="en-US" altLang="zh-TW" dirty="0">
                <a:latin typeface="新細明體"/>
                <a:ea typeface="新細明體"/>
              </a:rPr>
              <a:t> performance </a:t>
            </a:r>
            <a:r>
              <a:rPr lang="zh-TW" altLang="en-US">
                <a:latin typeface="新細明體"/>
                <a:ea typeface="新細明體"/>
              </a:rPr>
              <a:t> </a:t>
            </a:r>
            <a:r>
              <a:rPr lang="zh-TW">
                <a:latin typeface="新細明體"/>
                <a:ea typeface="新細明體"/>
              </a:rPr>
              <a:t>(30%)</a:t>
            </a:r>
            <a:endParaRPr lang="zh-TW" altLang="en-US">
              <a:latin typeface="新細明體"/>
              <a:ea typeface="新細明體"/>
            </a:endParaRPr>
          </a:p>
          <a:p>
            <a:pPr lvl="1"/>
            <a:endParaRPr lang="zh-TW" altLang="en-US" dirty="0">
              <a:latin typeface="新細明體"/>
              <a:ea typeface="新細明體"/>
            </a:endParaRPr>
          </a:p>
          <a:p>
            <a:pPr lvl="1"/>
            <a:r>
              <a:rPr lang="zh-TW" altLang="en-US">
                <a:latin typeface="新細明體"/>
                <a:ea typeface="新細明體"/>
              </a:rPr>
              <a:t>2. screenshot.png: </a:t>
            </a:r>
            <a:r>
              <a:rPr lang="zh-TW">
                <a:latin typeface="新細明體"/>
                <a:ea typeface="新細明體"/>
              </a:rPr>
              <a:t>A screenshot of t</a:t>
            </a:r>
            <a:r>
              <a:rPr lang="en-US" altLang="zh-TW" dirty="0">
                <a:latin typeface="新細明體"/>
                <a:ea typeface="新細明體"/>
              </a:rPr>
              <a:t>he</a:t>
            </a:r>
            <a:r>
              <a:rPr lang="zh-TW" altLang="en-US" dirty="0">
                <a:latin typeface="新細明體"/>
                <a:ea typeface="新細明體"/>
              </a:rPr>
              <a:t> </a:t>
            </a:r>
            <a:r>
              <a:rPr lang="en-US" altLang="zh-TW" dirty="0">
                <a:latin typeface="新細明體"/>
                <a:ea typeface="新細明體"/>
              </a:rPr>
              <a:t>best t</a:t>
            </a:r>
            <a:r>
              <a:rPr lang="zh-TW">
                <a:latin typeface="新細明體"/>
                <a:ea typeface="新細明體"/>
              </a:rPr>
              <a:t>esting set accuracy on </a:t>
            </a:r>
            <a:endParaRPr lang="zh-TW" altLang="en-US" dirty="0">
              <a:latin typeface="新細明體"/>
              <a:ea typeface="新細明體"/>
            </a:endParaRPr>
          </a:p>
          <a:p>
            <a:pPr marL="342900" lvl="1" indent="0">
              <a:buNone/>
            </a:pPr>
            <a:r>
              <a:rPr lang="zh-TW" altLang="en-US">
                <a:latin typeface="新細明體"/>
                <a:ea typeface="新細明體"/>
              </a:rPr>
              <a:t>       </a:t>
            </a:r>
            <a:r>
              <a:rPr lang="zh-TW">
                <a:latin typeface="新細明體"/>
                <a:ea typeface="新細明體"/>
              </a:rPr>
              <a:t>terminal.</a:t>
            </a:r>
            <a:r>
              <a:rPr lang="zh-TW" altLang="en-US">
                <a:latin typeface="新細明體"/>
                <a:ea typeface="新細明體"/>
              </a:rPr>
              <a:t> </a:t>
            </a:r>
            <a:r>
              <a:rPr lang="en-US" altLang="zh-TW" dirty="0">
                <a:latin typeface="新細明體"/>
                <a:ea typeface="新細明體"/>
              </a:rPr>
              <a:t>(20%)</a:t>
            </a:r>
            <a:endParaRPr lang="zh-TW" altLang="en-US" dirty="0">
              <a:latin typeface="新細明體"/>
              <a:ea typeface="新細明體"/>
            </a:endParaRPr>
          </a:p>
          <a:p>
            <a:pPr lvl="1"/>
            <a:endParaRPr lang="zh-TW" dirty="0">
              <a:latin typeface="新細明體"/>
              <a:ea typeface="新細明體"/>
            </a:endParaRPr>
          </a:p>
          <a:p>
            <a:pPr lvl="1"/>
            <a:r>
              <a:rPr lang="zh-TW" altLang="en-US">
                <a:latin typeface="新細明體"/>
                <a:ea typeface="新細明體"/>
              </a:rPr>
              <a:t>3. hw3.py: </a:t>
            </a:r>
            <a:r>
              <a:rPr lang="zh-TW">
                <a:latin typeface="新細明體"/>
                <a:ea typeface="新細明體"/>
              </a:rPr>
              <a:t>A script that you train and test your model </a:t>
            </a:r>
            <a:r>
              <a:rPr lang="en-US" altLang="zh-TW" dirty="0">
                <a:latin typeface="新細明體"/>
                <a:ea typeface="新細明體"/>
              </a:rPr>
              <a:t>(20%)</a:t>
            </a:r>
            <a:endParaRPr lang="zh-TW" altLang="en-US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79201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65</Words>
  <Application>Microsoft Office PowerPoint</Application>
  <PresentationFormat>如螢幕大小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Times New Roman</vt:lpstr>
      <vt:lpstr>Office 佈景主題</vt:lpstr>
      <vt:lpstr>Data Science  Homework 3</vt:lpstr>
      <vt:lpstr>Goal: Train a model of which performance exceeds 75%</vt:lpstr>
      <vt:lpstr>CIFAR 10 dataset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/>
  <cp:lastModifiedBy>Windows 使用者</cp:lastModifiedBy>
  <cp:revision>5</cp:revision>
  <dcterms:created xsi:type="dcterms:W3CDTF">2012-07-30T21:28:29Z</dcterms:created>
  <dcterms:modified xsi:type="dcterms:W3CDTF">2017-11-13T10:11:13Z</dcterms:modified>
</cp:coreProperties>
</file>