
<file path=[Content_Types].xml><?xml version="1.0" encoding="utf-8"?>
<Types xmlns="http://schemas.openxmlformats.org/package/2006/content-types">
  <Default Extension="crdownload"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98" r:id="rId5"/>
  </p:sldMasterIdLst>
  <p:notesMasterIdLst>
    <p:notesMasterId r:id="rId41"/>
  </p:notesMasterIdLst>
  <p:sldIdLst>
    <p:sldId id="439" r:id="rId6"/>
    <p:sldId id="432" r:id="rId7"/>
    <p:sldId id="436" r:id="rId8"/>
    <p:sldId id="434" r:id="rId9"/>
    <p:sldId id="435" r:id="rId10"/>
    <p:sldId id="437" r:id="rId11"/>
    <p:sldId id="438" r:id="rId12"/>
    <p:sldId id="433" r:id="rId13"/>
    <p:sldId id="401" r:id="rId14"/>
    <p:sldId id="403" r:id="rId15"/>
    <p:sldId id="402" r:id="rId16"/>
    <p:sldId id="404"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440" r:id="rId39"/>
    <p:sldId id="44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D35C0-B6BF-45FD-BF0D-0C151BDFDC81}" v="54" dt="2022-05-07T19:48:30.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208" autoAdjust="0"/>
  </p:normalViewPr>
  <p:slideViewPr>
    <p:cSldViewPr snapToGrid="0">
      <p:cViewPr varScale="1">
        <p:scale>
          <a:sx n="66" d="100"/>
          <a:sy n="66" d="100"/>
        </p:scale>
        <p:origin x="845" y="43"/>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ko Popovic" userId="ab144892394c3c2c" providerId="LiveId" clId="{2A6D35C0-B6BF-45FD-BF0D-0C151BDFDC81}"/>
    <pc:docChg chg="undo redo custSel addSld delSld modSld sldOrd modMainMaster">
      <pc:chgData name="Branko Popovic" userId="ab144892394c3c2c" providerId="LiveId" clId="{2A6D35C0-B6BF-45FD-BF0D-0C151BDFDC81}" dt="2022-05-07T19:49:54.227" v="2240" actId="1076"/>
      <pc:docMkLst>
        <pc:docMk/>
      </pc:docMkLst>
      <pc:sldChg chg="del">
        <pc:chgData name="Branko Popovic" userId="ab144892394c3c2c" providerId="LiveId" clId="{2A6D35C0-B6BF-45FD-BF0D-0C151BDFDC81}" dt="2022-05-05T20:08:13.151" v="1380" actId="47"/>
        <pc:sldMkLst>
          <pc:docMk/>
          <pc:sldMk cId="1974942735" sldId="394"/>
        </pc:sldMkLst>
      </pc:sldChg>
      <pc:sldChg chg="del">
        <pc:chgData name="Branko Popovic" userId="ab144892394c3c2c" providerId="LiveId" clId="{2A6D35C0-B6BF-45FD-BF0D-0C151BDFDC81}" dt="2022-05-03T19:30:57.866" v="304" actId="2696"/>
        <pc:sldMkLst>
          <pc:docMk/>
          <pc:sldMk cId="4093317005" sldId="396"/>
        </pc:sldMkLst>
      </pc:sldChg>
      <pc:sldChg chg="del">
        <pc:chgData name="Branko Popovic" userId="ab144892394c3c2c" providerId="LiveId" clId="{2A6D35C0-B6BF-45FD-BF0D-0C151BDFDC81}" dt="2022-05-05T20:08:07.558" v="1376" actId="47"/>
        <pc:sldMkLst>
          <pc:docMk/>
          <pc:sldMk cId="1497105360" sldId="397"/>
        </pc:sldMkLst>
      </pc:sldChg>
      <pc:sldChg chg="modSp mod">
        <pc:chgData name="Branko Popovic" userId="ab144892394c3c2c" providerId="LiveId" clId="{2A6D35C0-B6BF-45FD-BF0D-0C151BDFDC81}" dt="2022-05-05T18:20:47.703" v="780" actId="1076"/>
        <pc:sldMkLst>
          <pc:docMk/>
          <pc:sldMk cId="2074766540" sldId="401"/>
        </pc:sldMkLst>
        <pc:picChg chg="mod">
          <ac:chgData name="Branko Popovic" userId="ab144892394c3c2c" providerId="LiveId" clId="{2A6D35C0-B6BF-45FD-BF0D-0C151BDFDC81}" dt="2022-05-05T18:20:47.703" v="780" actId="1076"/>
          <ac:picMkLst>
            <pc:docMk/>
            <pc:sldMk cId="2074766540" sldId="401"/>
            <ac:picMk id="15" creationId="{7F889814-7938-B130-7405-EB17F43B9D46}"/>
          </ac:picMkLst>
        </pc:picChg>
      </pc:sldChg>
      <pc:sldChg chg="delSp modSp mod">
        <pc:chgData name="Branko Popovic" userId="ab144892394c3c2c" providerId="LiveId" clId="{2A6D35C0-B6BF-45FD-BF0D-0C151BDFDC81}" dt="2022-05-07T19:11:16.047" v="1815"/>
        <pc:sldMkLst>
          <pc:docMk/>
          <pc:sldMk cId="2849151971" sldId="402"/>
        </pc:sldMkLst>
        <pc:spChg chg="mod">
          <ac:chgData name="Branko Popovic" userId="ab144892394c3c2c" providerId="LiveId" clId="{2A6D35C0-B6BF-45FD-BF0D-0C151BDFDC81}" dt="2022-05-07T19:11:16.047" v="1815"/>
          <ac:spMkLst>
            <pc:docMk/>
            <pc:sldMk cId="2849151971" sldId="402"/>
            <ac:spMk id="10" creationId="{F67F229A-48C3-4BE7-96EC-3C05DC7FB720}"/>
          </ac:spMkLst>
        </pc:spChg>
        <pc:spChg chg="mod">
          <ac:chgData name="Branko Popovic" userId="ab144892394c3c2c" providerId="LiveId" clId="{2A6D35C0-B6BF-45FD-BF0D-0C151BDFDC81}" dt="2022-05-07T19:11:16.047" v="1815"/>
          <ac:spMkLst>
            <pc:docMk/>
            <pc:sldMk cId="2849151971" sldId="402"/>
            <ac:spMk id="11" creationId="{7041F48D-F184-4F9F-B5AC-F127F0898F39}"/>
          </ac:spMkLst>
        </pc:spChg>
        <pc:spChg chg="del mod">
          <ac:chgData name="Branko Popovic" userId="ab144892394c3c2c" providerId="LiveId" clId="{2A6D35C0-B6BF-45FD-BF0D-0C151BDFDC81}" dt="2022-05-03T19:00:57.317" v="43" actId="478"/>
          <ac:spMkLst>
            <pc:docMk/>
            <pc:sldMk cId="2849151971" sldId="402"/>
            <ac:spMk id="12" creationId="{9C693BAD-6B4E-48AD-88BF-D933B374A1F1}"/>
          </ac:spMkLst>
        </pc:spChg>
        <pc:spChg chg="mod">
          <ac:chgData name="Branko Popovic" userId="ab144892394c3c2c" providerId="LiveId" clId="{2A6D35C0-B6BF-45FD-BF0D-0C151BDFDC81}" dt="2022-05-07T19:11:16.047" v="1815"/>
          <ac:spMkLst>
            <pc:docMk/>
            <pc:sldMk cId="2849151971" sldId="402"/>
            <ac:spMk id="13" creationId="{1B9E4CF7-70FB-40DF-BE47-6E5AE3154753}"/>
          </ac:spMkLst>
        </pc:spChg>
        <pc:spChg chg="mod">
          <ac:chgData name="Branko Popovic" userId="ab144892394c3c2c" providerId="LiveId" clId="{2A6D35C0-B6BF-45FD-BF0D-0C151BDFDC81}" dt="2022-05-07T19:11:16.047" v="1815"/>
          <ac:spMkLst>
            <pc:docMk/>
            <pc:sldMk cId="2849151971" sldId="402"/>
            <ac:spMk id="14" creationId="{C1EA167B-7079-4284-997F-7309C510B763}"/>
          </ac:spMkLst>
        </pc:spChg>
      </pc:sldChg>
      <pc:sldChg chg="addSp delSp modSp mod setBg delDesignElem">
        <pc:chgData name="Branko Popovic" userId="ab144892394c3c2c" providerId="LiveId" clId="{2A6D35C0-B6BF-45FD-BF0D-0C151BDFDC81}" dt="2022-05-07T19:33:41.963" v="2085" actId="2711"/>
        <pc:sldMkLst>
          <pc:docMk/>
          <pc:sldMk cId="1912948986" sldId="403"/>
        </pc:sldMkLst>
        <pc:spChg chg="add del mod">
          <ac:chgData name="Branko Popovic" userId="ab144892394c3c2c" providerId="LiveId" clId="{2A6D35C0-B6BF-45FD-BF0D-0C151BDFDC81}" dt="2022-05-03T18:25:10.600" v="15" actId="478"/>
          <ac:spMkLst>
            <pc:docMk/>
            <pc:sldMk cId="1912948986" sldId="403"/>
            <ac:spMk id="3" creationId="{CEFA22A7-1878-D8AF-7AF6-DF3871E3CD07}"/>
          </ac:spMkLst>
        </pc:spChg>
        <pc:spChg chg="mod">
          <ac:chgData name="Branko Popovic" userId="ab144892394c3c2c" providerId="LiveId" clId="{2A6D35C0-B6BF-45FD-BF0D-0C151BDFDC81}" dt="2022-05-03T18:59:45.205" v="32" actId="207"/>
          <ac:spMkLst>
            <pc:docMk/>
            <pc:sldMk cId="1912948986" sldId="403"/>
            <ac:spMk id="4" creationId="{65A85D8F-96DF-414F-96F0-8F01B9758670}"/>
          </ac:spMkLst>
        </pc:spChg>
        <pc:spChg chg="mod">
          <ac:chgData name="Branko Popovic" userId="ab144892394c3c2c" providerId="LiveId" clId="{2A6D35C0-B6BF-45FD-BF0D-0C151BDFDC81}" dt="2022-05-07T19:33:41.963" v="2085" actId="2711"/>
          <ac:spMkLst>
            <pc:docMk/>
            <pc:sldMk cId="1912948986" sldId="403"/>
            <ac:spMk id="5" creationId="{07F79409-2936-4FDC-BF6F-45FC9FDA836A}"/>
          </ac:spMkLst>
        </pc:spChg>
        <pc:spChg chg="add del mod">
          <ac:chgData name="Branko Popovic" userId="ab144892394c3c2c" providerId="LiveId" clId="{2A6D35C0-B6BF-45FD-BF0D-0C151BDFDC81}" dt="2022-05-03T18:25:03.675" v="11" actId="478"/>
          <ac:spMkLst>
            <pc:docMk/>
            <pc:sldMk cId="1912948986" sldId="403"/>
            <ac:spMk id="7" creationId="{A49618CE-B588-6FFF-62C8-E9C8B24A0957}"/>
          </ac:spMkLst>
        </pc:spChg>
        <pc:spChg chg="add del mod">
          <ac:chgData name="Branko Popovic" userId="ab144892394c3c2c" providerId="LiveId" clId="{2A6D35C0-B6BF-45FD-BF0D-0C151BDFDC81}" dt="2022-05-03T18:25:13.956" v="16" actId="478"/>
          <ac:spMkLst>
            <pc:docMk/>
            <pc:sldMk cId="1912948986" sldId="403"/>
            <ac:spMk id="9" creationId="{F3435BD8-B769-77B6-8C21-D761DFD8286B}"/>
          </ac:spMkLst>
        </pc:spChg>
        <pc:spChg chg="add del mod">
          <ac:chgData name="Branko Popovic" userId="ab144892394c3c2c" providerId="LiveId" clId="{2A6D35C0-B6BF-45FD-BF0D-0C151BDFDC81}" dt="2022-05-03T18:25:06.402" v="14" actId="478"/>
          <ac:spMkLst>
            <pc:docMk/>
            <pc:sldMk cId="1912948986" sldId="403"/>
            <ac:spMk id="12" creationId="{29452043-BD9B-1B77-5E20-1DE318377010}"/>
          </ac:spMkLst>
        </pc:spChg>
        <pc:spChg chg="mod ord">
          <ac:chgData name="Branko Popovic" userId="ab144892394c3c2c" providerId="LiveId" clId="{2A6D35C0-B6BF-45FD-BF0D-0C151BDFDC81}" dt="2022-05-03T19:00:39.772" v="41" actId="20577"/>
          <ac:spMkLst>
            <pc:docMk/>
            <pc:sldMk cId="1912948986" sldId="403"/>
            <ac:spMk id="26" creationId="{0E469817-940E-4A7E-82D2-9FC9B4D3AA33}"/>
          </ac:spMkLst>
        </pc:spChg>
        <pc:spChg chg="add del">
          <ac:chgData name="Branko Popovic" userId="ab144892394c3c2c" providerId="LiveId" clId="{2A6D35C0-B6BF-45FD-BF0D-0C151BDFDC81}" dt="2022-05-07T19:11:16.047" v="1815"/>
          <ac:spMkLst>
            <pc:docMk/>
            <pc:sldMk cId="1912948986" sldId="403"/>
            <ac:spMk id="40" creationId="{9F550EC2-0D1E-4045-BFC3-7E51E9B12127}"/>
          </ac:spMkLst>
        </pc:spChg>
        <pc:spChg chg="add del">
          <ac:chgData name="Branko Popovic" userId="ab144892394c3c2c" providerId="LiveId" clId="{2A6D35C0-B6BF-45FD-BF0D-0C151BDFDC81}" dt="2022-05-07T19:11:16.047" v="1815"/>
          <ac:spMkLst>
            <pc:docMk/>
            <pc:sldMk cId="1912948986" sldId="403"/>
            <ac:spMk id="42" creationId="{630724A8-2F25-4DC7-AAA9-DC7A91CBC046}"/>
          </ac:spMkLst>
        </pc:spChg>
        <pc:spChg chg="add del">
          <ac:chgData name="Branko Popovic" userId="ab144892394c3c2c" providerId="LiveId" clId="{2A6D35C0-B6BF-45FD-BF0D-0C151BDFDC81}" dt="2022-05-07T19:11:16.047" v="1815"/>
          <ac:spMkLst>
            <pc:docMk/>
            <pc:sldMk cId="1912948986" sldId="403"/>
            <ac:spMk id="52" creationId="{BA75B3E7-D04E-440C-9493-1A705BFC5DC2}"/>
          </ac:spMkLst>
        </pc:spChg>
        <pc:grpChg chg="add del">
          <ac:chgData name="Branko Popovic" userId="ab144892394c3c2c" providerId="LiveId" clId="{2A6D35C0-B6BF-45FD-BF0D-0C151BDFDC81}" dt="2022-05-07T19:11:16.047" v="1815"/>
          <ac:grpSpMkLst>
            <pc:docMk/>
            <pc:sldMk cId="1912948986" sldId="403"/>
            <ac:grpSpMk id="31" creationId="{C64F3DEE-14BC-406B-93AD-598981F2517D}"/>
          </ac:grpSpMkLst>
        </pc:grpChg>
        <pc:grpChg chg="add del">
          <ac:chgData name="Branko Popovic" userId="ab144892394c3c2c" providerId="LiveId" clId="{2A6D35C0-B6BF-45FD-BF0D-0C151BDFDC81}" dt="2022-05-07T19:11:16.047" v="1815"/>
          <ac:grpSpMkLst>
            <pc:docMk/>
            <pc:sldMk cId="1912948986" sldId="403"/>
            <ac:grpSpMk id="44" creationId="{115F978F-C2B8-477C-8772-319DB9785171}"/>
          </ac:grpSpMkLst>
        </pc:grpChg>
        <pc:picChg chg="del mod ord">
          <ac:chgData name="Branko Popovic" userId="ab144892394c3c2c" providerId="LiveId" clId="{2A6D35C0-B6BF-45FD-BF0D-0C151BDFDC81}" dt="2022-05-03T18:25:02.439" v="9" actId="478"/>
          <ac:picMkLst>
            <pc:docMk/>
            <pc:sldMk cId="1912948986" sldId="403"/>
            <ac:picMk id="11" creationId="{86865FD9-DFA3-490C-B372-0EDD4BED9C59}"/>
          </ac:picMkLst>
        </pc:picChg>
        <pc:picChg chg="del mod">
          <ac:chgData name="Branko Popovic" userId="ab144892394c3c2c" providerId="LiveId" clId="{2A6D35C0-B6BF-45FD-BF0D-0C151BDFDC81}" dt="2022-05-03T18:25:05.151" v="13" actId="478"/>
          <ac:picMkLst>
            <pc:docMk/>
            <pc:sldMk cId="1912948986" sldId="403"/>
            <ac:picMk id="13" creationId="{55CEEF7E-98C5-40BC-941B-88FA9196B7B7}"/>
          </ac:picMkLst>
        </pc:picChg>
        <pc:picChg chg="del mod ord">
          <ac:chgData name="Branko Popovic" userId="ab144892394c3c2c" providerId="LiveId" clId="{2A6D35C0-B6BF-45FD-BF0D-0C151BDFDC81}" dt="2022-05-03T18:25:03.048" v="10" actId="478"/>
          <ac:picMkLst>
            <pc:docMk/>
            <pc:sldMk cId="1912948986" sldId="403"/>
            <ac:picMk id="15" creationId="{949D770F-0604-41BE-87F0-65B08CC353C6}"/>
          </ac:picMkLst>
        </pc:picChg>
        <pc:picChg chg="del mod">
          <ac:chgData name="Branko Popovic" userId="ab144892394c3c2c" providerId="LiveId" clId="{2A6D35C0-B6BF-45FD-BF0D-0C151BDFDC81}" dt="2022-05-03T18:25:04.598" v="12" actId="478"/>
          <ac:picMkLst>
            <pc:docMk/>
            <pc:sldMk cId="1912948986" sldId="403"/>
            <ac:picMk id="17" creationId="{B9BCE927-4F46-4797-9BD3-B816E2B4CEA5}"/>
          </ac:picMkLst>
        </pc:picChg>
      </pc:sldChg>
      <pc:sldChg chg="addSp delSp modSp mod">
        <pc:chgData name="Branko Popovic" userId="ab144892394c3c2c" providerId="LiveId" clId="{2A6D35C0-B6BF-45FD-BF0D-0C151BDFDC81}" dt="2022-05-07T19:11:16.047" v="1815"/>
        <pc:sldMkLst>
          <pc:docMk/>
          <pc:sldMk cId="1633727740" sldId="404"/>
        </pc:sldMkLst>
        <pc:spChg chg="add mod">
          <ac:chgData name="Branko Popovic" userId="ab144892394c3c2c" providerId="LiveId" clId="{2A6D35C0-B6BF-45FD-BF0D-0C151BDFDC81}" dt="2022-05-07T19:11:16.047" v="1815"/>
          <ac:spMkLst>
            <pc:docMk/>
            <pc:sldMk cId="1633727740" sldId="404"/>
            <ac:spMk id="3" creationId="{01936F09-0400-7864-492D-E3A359BF7191}"/>
          </ac:spMkLst>
        </pc:spChg>
        <pc:spChg chg="mod">
          <ac:chgData name="Branko Popovic" userId="ab144892394c3c2c" providerId="LiveId" clId="{2A6D35C0-B6BF-45FD-BF0D-0C151BDFDC81}" dt="2022-05-07T19:11:16.047" v="1815"/>
          <ac:spMkLst>
            <pc:docMk/>
            <pc:sldMk cId="1633727740" sldId="404"/>
            <ac:spMk id="4" creationId="{C278FAAB-8DFA-4475-B8B6-51A3ED193119}"/>
          </ac:spMkLst>
        </pc:spChg>
        <pc:spChg chg="del">
          <ac:chgData name="Branko Popovic" userId="ab144892394c3c2c" providerId="LiveId" clId="{2A6D35C0-B6BF-45FD-BF0D-0C151BDFDC81}" dt="2022-05-03T19:06:19.724" v="89" actId="478"/>
          <ac:spMkLst>
            <pc:docMk/>
            <pc:sldMk cId="1633727740" sldId="404"/>
            <ac:spMk id="5" creationId="{6237BABF-398B-4F17-B288-42D7047C2B6E}"/>
          </ac:spMkLst>
        </pc:spChg>
        <pc:spChg chg="add del mod">
          <ac:chgData name="Branko Popovic" userId="ab144892394c3c2c" providerId="LiveId" clId="{2A6D35C0-B6BF-45FD-BF0D-0C151BDFDC81}" dt="2022-05-03T19:06:38.004" v="95" actId="931"/>
          <ac:spMkLst>
            <pc:docMk/>
            <pc:sldMk cId="1633727740" sldId="404"/>
            <ac:spMk id="8" creationId="{81A0D29C-A8BB-6A3E-D9A7-F745EB0C4924}"/>
          </ac:spMkLst>
        </pc:spChg>
        <pc:spChg chg="add del mod">
          <ac:chgData name="Branko Popovic" userId="ab144892394c3c2c" providerId="LiveId" clId="{2A6D35C0-B6BF-45FD-BF0D-0C151BDFDC81}" dt="2022-05-03T19:08:07.490" v="103" actId="931"/>
          <ac:spMkLst>
            <pc:docMk/>
            <pc:sldMk cId="1633727740" sldId="404"/>
            <ac:spMk id="13" creationId="{CECC92E4-3384-3573-9E18-7A78EFB81B15}"/>
          </ac:spMkLst>
        </pc:spChg>
        <pc:spChg chg="add del mod">
          <ac:chgData name="Branko Popovic" userId="ab144892394c3c2c" providerId="LiveId" clId="{2A6D35C0-B6BF-45FD-BF0D-0C151BDFDC81}" dt="2022-05-03T19:08:18.789" v="107" actId="931"/>
          <ac:spMkLst>
            <pc:docMk/>
            <pc:sldMk cId="1633727740" sldId="404"/>
            <ac:spMk id="17" creationId="{44357ED1-7392-9D90-452F-A712437A6C95}"/>
          </ac:spMkLst>
        </pc:spChg>
        <pc:spChg chg="add del mod">
          <ac:chgData name="Branko Popovic" userId="ab144892394c3c2c" providerId="LiveId" clId="{2A6D35C0-B6BF-45FD-BF0D-0C151BDFDC81}" dt="2022-05-03T19:08:26.636" v="111" actId="931"/>
          <ac:spMkLst>
            <pc:docMk/>
            <pc:sldMk cId="1633727740" sldId="404"/>
            <ac:spMk id="21" creationId="{4A709423-CB2A-50A0-9595-E7934251B85A}"/>
          </ac:spMkLst>
        </pc:spChg>
        <pc:spChg chg="add del mod">
          <ac:chgData name="Branko Popovic" userId="ab144892394c3c2c" providerId="LiveId" clId="{2A6D35C0-B6BF-45FD-BF0D-0C151BDFDC81}" dt="2022-05-03T19:08:32.257" v="115" actId="931"/>
          <ac:spMkLst>
            <pc:docMk/>
            <pc:sldMk cId="1633727740" sldId="404"/>
            <ac:spMk id="25" creationId="{79B9B49E-A440-C9D0-329C-0A1F1B129D02}"/>
          </ac:spMkLst>
        </pc:spChg>
        <pc:spChg chg="add del mod">
          <ac:chgData name="Branko Popovic" userId="ab144892394c3c2c" providerId="LiveId" clId="{2A6D35C0-B6BF-45FD-BF0D-0C151BDFDC81}" dt="2022-05-03T19:10:10.633" v="128" actId="478"/>
          <ac:spMkLst>
            <pc:docMk/>
            <pc:sldMk cId="1633727740" sldId="404"/>
            <ac:spMk id="29" creationId="{AFC361B6-2E2E-7C3C-EE36-35F55A895487}"/>
          </ac:spMkLst>
        </pc:spChg>
        <pc:picChg chg="del">
          <ac:chgData name="Branko Popovic" userId="ab144892394c3c2c" providerId="LiveId" clId="{2A6D35C0-B6BF-45FD-BF0D-0C151BDFDC81}" dt="2022-05-03T19:06:31.982" v="94" actId="478"/>
          <ac:picMkLst>
            <pc:docMk/>
            <pc:sldMk cId="1633727740" sldId="404"/>
            <ac:picMk id="7" creationId="{2E3A6B9C-61DE-478A-BBBB-7765E56378A3}"/>
          </ac:picMkLst>
        </pc:picChg>
        <pc:picChg chg="del">
          <ac:chgData name="Branko Popovic" userId="ab144892394c3c2c" providerId="LiveId" clId="{2A6D35C0-B6BF-45FD-BF0D-0C151BDFDC81}" dt="2022-05-03T19:08:14.077" v="106" actId="478"/>
          <ac:picMkLst>
            <pc:docMk/>
            <pc:sldMk cId="1633727740" sldId="404"/>
            <ac:picMk id="9" creationId="{62E8AA20-DC84-4901-B726-97173C509248}"/>
          </ac:picMkLst>
        </pc:picChg>
        <pc:picChg chg="add del mod">
          <ac:chgData name="Branko Popovic" userId="ab144892394c3c2c" providerId="LiveId" clId="{2A6D35C0-B6BF-45FD-BF0D-0C151BDFDC81}" dt="2022-05-03T19:08:02.201" v="102" actId="478"/>
          <ac:picMkLst>
            <pc:docMk/>
            <pc:sldMk cId="1633727740" sldId="404"/>
            <ac:picMk id="11" creationId="{C713A688-AA0E-E90B-5EB7-C20651D32ED2}"/>
          </ac:picMkLst>
        </pc:picChg>
        <pc:picChg chg="add del mod">
          <ac:chgData name="Branko Popovic" userId="ab144892394c3c2c" providerId="LiveId" clId="{2A6D35C0-B6BF-45FD-BF0D-0C151BDFDC81}" dt="2022-05-03T19:08:29.271" v="114" actId="478"/>
          <ac:picMkLst>
            <pc:docMk/>
            <pc:sldMk cId="1633727740" sldId="404"/>
            <ac:picMk id="15" creationId="{E765AD46-7A15-0B79-B20F-DD82894A278C}"/>
          </ac:picMkLst>
        </pc:picChg>
        <pc:picChg chg="add del mod">
          <ac:chgData name="Branko Popovic" userId="ab144892394c3c2c" providerId="LiveId" clId="{2A6D35C0-B6BF-45FD-BF0D-0C151BDFDC81}" dt="2022-05-03T19:08:22.845" v="110" actId="478"/>
          <ac:picMkLst>
            <pc:docMk/>
            <pc:sldMk cId="1633727740" sldId="404"/>
            <ac:picMk id="19" creationId="{32DF4323-6863-93E8-CCF7-A3D144172B56}"/>
          </ac:picMkLst>
        </pc:picChg>
        <pc:picChg chg="add mod modCrop">
          <ac:chgData name="Branko Popovic" userId="ab144892394c3c2c" providerId="LiveId" clId="{2A6D35C0-B6BF-45FD-BF0D-0C151BDFDC81}" dt="2022-05-07T19:11:16.047" v="1815"/>
          <ac:picMkLst>
            <pc:docMk/>
            <pc:sldMk cId="1633727740" sldId="404"/>
            <ac:picMk id="23" creationId="{1E8BE3ED-4647-2CC5-9EE4-BBA8899CC1C0}"/>
          </ac:picMkLst>
        </pc:picChg>
        <pc:picChg chg="add del mod modCrop">
          <ac:chgData name="Branko Popovic" userId="ab144892394c3c2c" providerId="LiveId" clId="{2A6D35C0-B6BF-45FD-BF0D-0C151BDFDC81}" dt="2022-05-07T19:11:16.047" v="1815"/>
          <ac:picMkLst>
            <pc:docMk/>
            <pc:sldMk cId="1633727740" sldId="404"/>
            <ac:picMk id="27" creationId="{07644DEF-A531-02A1-FFB7-9C7BF295E22A}"/>
          </ac:picMkLst>
        </pc:picChg>
      </pc:sldChg>
      <pc:sldChg chg="del">
        <pc:chgData name="Branko Popovic" userId="ab144892394c3c2c" providerId="LiveId" clId="{2A6D35C0-B6BF-45FD-BF0D-0C151BDFDC81}" dt="2022-05-05T20:08:09.422" v="1377" actId="47"/>
        <pc:sldMkLst>
          <pc:docMk/>
          <pc:sldMk cId="3079534048" sldId="405"/>
        </pc:sldMkLst>
      </pc:sldChg>
      <pc:sldChg chg="del">
        <pc:chgData name="Branko Popovic" userId="ab144892394c3c2c" providerId="LiveId" clId="{2A6D35C0-B6BF-45FD-BF0D-0C151BDFDC81}" dt="2022-05-05T20:08:10.748" v="1378" actId="47"/>
        <pc:sldMkLst>
          <pc:docMk/>
          <pc:sldMk cId="3937857121" sldId="406"/>
        </pc:sldMkLst>
      </pc:sldChg>
      <pc:sldChg chg="del">
        <pc:chgData name="Branko Popovic" userId="ab144892394c3c2c" providerId="LiveId" clId="{2A6D35C0-B6BF-45FD-BF0D-0C151BDFDC81}" dt="2022-05-05T20:08:31.067" v="1381" actId="47"/>
        <pc:sldMkLst>
          <pc:docMk/>
          <pc:sldMk cId="1241505514" sldId="407"/>
        </pc:sldMkLst>
      </pc:sldChg>
      <pc:sldChg chg="del">
        <pc:chgData name="Branko Popovic" userId="ab144892394c3c2c" providerId="LiveId" clId="{2A6D35C0-B6BF-45FD-BF0D-0C151BDFDC81}" dt="2022-05-05T20:08:32.001" v="1382" actId="47"/>
        <pc:sldMkLst>
          <pc:docMk/>
          <pc:sldMk cId="3958427157" sldId="408"/>
        </pc:sldMkLst>
      </pc:sldChg>
      <pc:sldChg chg="del">
        <pc:chgData name="Branko Popovic" userId="ab144892394c3c2c" providerId="LiveId" clId="{2A6D35C0-B6BF-45FD-BF0D-0C151BDFDC81}" dt="2022-05-05T20:08:33.344" v="1383" actId="47"/>
        <pc:sldMkLst>
          <pc:docMk/>
          <pc:sldMk cId="2420767862" sldId="409"/>
        </pc:sldMkLst>
      </pc:sldChg>
      <pc:sldChg chg="del">
        <pc:chgData name="Branko Popovic" userId="ab144892394c3c2c" providerId="LiveId" clId="{2A6D35C0-B6BF-45FD-BF0D-0C151BDFDC81}" dt="2022-05-05T20:08:11.964" v="1379" actId="47"/>
        <pc:sldMkLst>
          <pc:docMk/>
          <pc:sldMk cId="970158950" sldId="410"/>
        </pc:sldMkLst>
      </pc:sldChg>
      <pc:sldChg chg="addSp delSp modSp new mod">
        <pc:chgData name="Branko Popovic" userId="ab144892394c3c2c" providerId="LiveId" clId="{2A6D35C0-B6BF-45FD-BF0D-0C151BDFDC81}" dt="2022-05-03T19:19:12.453" v="183" actId="1076"/>
        <pc:sldMkLst>
          <pc:docMk/>
          <pc:sldMk cId="605673057" sldId="411"/>
        </pc:sldMkLst>
        <pc:spChg chg="del">
          <ac:chgData name="Branko Popovic" userId="ab144892394c3c2c" providerId="LiveId" clId="{2A6D35C0-B6BF-45FD-BF0D-0C151BDFDC81}" dt="2022-05-03T19:11:10.809" v="138" actId="478"/>
          <ac:spMkLst>
            <pc:docMk/>
            <pc:sldMk cId="605673057" sldId="411"/>
            <ac:spMk id="2" creationId="{7617C13F-F1E2-5D1D-47C8-38C85774E87F}"/>
          </ac:spMkLst>
        </pc:spChg>
        <pc:spChg chg="del">
          <ac:chgData name="Branko Popovic" userId="ab144892394c3c2c" providerId="LiveId" clId="{2A6D35C0-B6BF-45FD-BF0D-0C151BDFDC81}" dt="2022-05-03T19:11:11.543" v="139" actId="478"/>
          <ac:spMkLst>
            <pc:docMk/>
            <pc:sldMk cId="605673057" sldId="411"/>
            <ac:spMk id="3" creationId="{2E6CF780-DB5B-5638-AF67-B23CD9C9B1EB}"/>
          </ac:spMkLst>
        </pc:spChg>
        <pc:spChg chg="add del mod">
          <ac:chgData name="Branko Popovic" userId="ab144892394c3c2c" providerId="LiveId" clId="{2A6D35C0-B6BF-45FD-BF0D-0C151BDFDC81}" dt="2022-05-03T19:12:38.311" v="165" actId="1076"/>
          <ac:spMkLst>
            <pc:docMk/>
            <pc:sldMk cId="605673057" sldId="411"/>
            <ac:spMk id="4" creationId="{4972DD14-7621-AFAE-6996-7DBC98DAB11D}"/>
          </ac:spMkLst>
        </pc:spChg>
        <pc:spChg chg="add del">
          <ac:chgData name="Branko Popovic" userId="ab144892394c3c2c" providerId="LiveId" clId="{2A6D35C0-B6BF-45FD-BF0D-0C151BDFDC81}" dt="2022-05-03T19:12:35.092" v="164" actId="478"/>
          <ac:spMkLst>
            <pc:docMk/>
            <pc:sldMk cId="605673057" sldId="411"/>
            <ac:spMk id="5" creationId="{2B28E3BB-82B0-998E-63EE-5FD00AA272A2}"/>
          </ac:spMkLst>
        </pc:spChg>
        <pc:spChg chg="add del mod">
          <ac:chgData name="Branko Popovic" userId="ab144892394c3c2c" providerId="LiveId" clId="{2A6D35C0-B6BF-45FD-BF0D-0C151BDFDC81}" dt="2022-05-03T19:11:42.102" v="147" actId="767"/>
          <ac:spMkLst>
            <pc:docMk/>
            <pc:sldMk cId="605673057" sldId="411"/>
            <ac:spMk id="6" creationId="{587F1E62-5D2B-2F0C-34F0-E17A08599AB1}"/>
          </ac:spMkLst>
        </pc:spChg>
        <pc:spChg chg="add mod">
          <ac:chgData name="Branko Popovic" userId="ab144892394c3c2c" providerId="LiveId" clId="{2A6D35C0-B6BF-45FD-BF0D-0C151BDFDC81}" dt="2022-05-03T19:19:12.453" v="183" actId="1076"/>
          <ac:spMkLst>
            <pc:docMk/>
            <pc:sldMk cId="605673057" sldId="411"/>
            <ac:spMk id="7" creationId="{ED807041-7603-F93D-B2E6-2D8CCB7CDF99}"/>
          </ac:spMkLst>
        </pc:spChg>
      </pc:sldChg>
      <pc:sldChg chg="addSp modSp add mod">
        <pc:chgData name="Branko Popovic" userId="ab144892394c3c2c" providerId="LiveId" clId="{2A6D35C0-B6BF-45FD-BF0D-0C151BDFDC81}" dt="2022-05-03T19:21:23.515" v="201" actId="1076"/>
        <pc:sldMkLst>
          <pc:docMk/>
          <pc:sldMk cId="4179294648" sldId="412"/>
        </pc:sldMkLst>
        <pc:spChg chg="mod">
          <ac:chgData name="Branko Popovic" userId="ab144892394c3c2c" providerId="LiveId" clId="{2A6D35C0-B6BF-45FD-BF0D-0C151BDFDC81}" dt="2022-05-03T19:21:23.515" v="201" actId="1076"/>
          <ac:spMkLst>
            <pc:docMk/>
            <pc:sldMk cId="4179294648" sldId="412"/>
            <ac:spMk id="7" creationId="{ED807041-7603-F93D-B2E6-2D8CCB7CDF99}"/>
          </ac:spMkLst>
        </pc:spChg>
        <pc:picChg chg="add mod">
          <ac:chgData name="Branko Popovic" userId="ab144892394c3c2c" providerId="LiveId" clId="{2A6D35C0-B6BF-45FD-BF0D-0C151BDFDC81}" dt="2022-05-03T19:20:25.560" v="196" actId="1076"/>
          <ac:picMkLst>
            <pc:docMk/>
            <pc:sldMk cId="4179294648" sldId="412"/>
            <ac:picMk id="3" creationId="{428E7744-B517-B166-6847-1ABDAC45B7DC}"/>
          </ac:picMkLst>
        </pc:picChg>
      </pc:sldChg>
      <pc:sldChg chg="addSp delSp modSp add mod ord">
        <pc:chgData name="Branko Popovic" userId="ab144892394c3c2c" providerId="LiveId" clId="{2A6D35C0-B6BF-45FD-BF0D-0C151BDFDC81}" dt="2022-05-07T19:11:16.047" v="1815"/>
        <pc:sldMkLst>
          <pc:docMk/>
          <pc:sldMk cId="2698048609" sldId="413"/>
        </pc:sldMkLst>
        <pc:spChg chg="mod">
          <ac:chgData name="Branko Popovic" userId="ab144892394c3c2c" providerId="LiveId" clId="{2A6D35C0-B6BF-45FD-BF0D-0C151BDFDC81}" dt="2022-05-07T19:11:16.047" v="1815"/>
          <ac:spMkLst>
            <pc:docMk/>
            <pc:sldMk cId="2698048609" sldId="413"/>
            <ac:spMk id="3" creationId="{01936F09-0400-7864-492D-E3A359BF7191}"/>
          </ac:spMkLst>
        </pc:spChg>
        <pc:spChg chg="mod">
          <ac:chgData name="Branko Popovic" userId="ab144892394c3c2c" providerId="LiveId" clId="{2A6D35C0-B6BF-45FD-BF0D-0C151BDFDC81}" dt="2022-05-07T19:11:16.047" v="1815"/>
          <ac:spMkLst>
            <pc:docMk/>
            <pc:sldMk cId="2698048609" sldId="413"/>
            <ac:spMk id="4" creationId="{C278FAAB-8DFA-4475-B8B6-51A3ED193119}"/>
          </ac:spMkLst>
        </pc:spChg>
        <pc:spChg chg="add del mod">
          <ac:chgData name="Branko Popovic" userId="ab144892394c3c2c" providerId="LiveId" clId="{2A6D35C0-B6BF-45FD-BF0D-0C151BDFDC81}" dt="2022-05-03T19:23:21.219" v="209" actId="931"/>
          <ac:spMkLst>
            <pc:docMk/>
            <pc:sldMk cId="2698048609" sldId="413"/>
            <ac:spMk id="5" creationId="{95D94A1D-E7FC-AB30-122B-9BEF0AB59B5F}"/>
          </ac:spMkLst>
        </pc:spChg>
        <pc:spChg chg="add del mod">
          <ac:chgData name="Branko Popovic" userId="ab144892394c3c2c" providerId="LiveId" clId="{2A6D35C0-B6BF-45FD-BF0D-0C151BDFDC81}" dt="2022-05-03T19:23:43.011" v="214" actId="931"/>
          <ac:spMkLst>
            <pc:docMk/>
            <pc:sldMk cId="2698048609" sldId="413"/>
            <ac:spMk id="9" creationId="{733294FD-4B74-77E4-34F7-11612CF728FB}"/>
          </ac:spMkLst>
        </pc:spChg>
        <pc:picChg chg="add mod modCrop">
          <ac:chgData name="Branko Popovic" userId="ab144892394c3c2c" providerId="LiveId" clId="{2A6D35C0-B6BF-45FD-BF0D-0C151BDFDC81}" dt="2022-05-07T19:11:16.047" v="1815"/>
          <ac:picMkLst>
            <pc:docMk/>
            <pc:sldMk cId="2698048609" sldId="413"/>
            <ac:picMk id="7" creationId="{7C5C3F34-68D4-37AF-A7E6-C26C6EDE097F}"/>
          </ac:picMkLst>
        </pc:picChg>
        <pc:picChg chg="add mod modCrop">
          <ac:chgData name="Branko Popovic" userId="ab144892394c3c2c" providerId="LiveId" clId="{2A6D35C0-B6BF-45FD-BF0D-0C151BDFDC81}" dt="2022-05-07T19:11:16.047" v="1815"/>
          <ac:picMkLst>
            <pc:docMk/>
            <pc:sldMk cId="2698048609" sldId="413"/>
            <ac:picMk id="11" creationId="{9B3AB023-C845-7970-473F-D70ACD862DFC}"/>
          </ac:picMkLst>
        </pc:picChg>
        <pc:picChg chg="del">
          <ac:chgData name="Branko Popovic" userId="ab144892394c3c2c" providerId="LiveId" clId="{2A6D35C0-B6BF-45FD-BF0D-0C151BDFDC81}" dt="2022-05-03T19:23:38.152" v="213" actId="478"/>
          <ac:picMkLst>
            <pc:docMk/>
            <pc:sldMk cId="2698048609" sldId="413"/>
            <ac:picMk id="23" creationId="{1E8BE3ED-4647-2CC5-9EE4-BBA8899CC1C0}"/>
          </ac:picMkLst>
        </pc:picChg>
        <pc:picChg chg="del">
          <ac:chgData name="Branko Popovic" userId="ab144892394c3c2c" providerId="LiveId" clId="{2A6D35C0-B6BF-45FD-BF0D-0C151BDFDC81}" dt="2022-05-03T19:23:10.242" v="208" actId="478"/>
          <ac:picMkLst>
            <pc:docMk/>
            <pc:sldMk cId="2698048609" sldId="413"/>
            <ac:picMk id="27" creationId="{07644DEF-A531-02A1-FFB7-9C7BF295E22A}"/>
          </ac:picMkLst>
        </pc:picChg>
      </pc:sldChg>
      <pc:sldChg chg="modSp add mod ord">
        <pc:chgData name="Branko Popovic" userId="ab144892394c3c2c" providerId="LiveId" clId="{2A6D35C0-B6BF-45FD-BF0D-0C151BDFDC81}" dt="2022-05-03T19:30:15.050" v="303" actId="114"/>
        <pc:sldMkLst>
          <pc:docMk/>
          <pc:sldMk cId="2911110121" sldId="414"/>
        </pc:sldMkLst>
        <pc:spChg chg="mod">
          <ac:chgData name="Branko Popovic" userId="ab144892394c3c2c" providerId="LiveId" clId="{2A6D35C0-B6BF-45FD-BF0D-0C151BDFDC81}" dt="2022-05-03T19:24:29.993" v="224" actId="122"/>
          <ac:spMkLst>
            <pc:docMk/>
            <pc:sldMk cId="2911110121" sldId="414"/>
            <ac:spMk id="4" creationId="{4972DD14-7621-AFAE-6996-7DBC98DAB11D}"/>
          </ac:spMkLst>
        </pc:spChg>
        <pc:spChg chg="mod">
          <ac:chgData name="Branko Popovic" userId="ab144892394c3c2c" providerId="LiveId" clId="{2A6D35C0-B6BF-45FD-BF0D-0C151BDFDC81}" dt="2022-05-03T19:30:15.050" v="303" actId="114"/>
          <ac:spMkLst>
            <pc:docMk/>
            <pc:sldMk cId="2911110121" sldId="414"/>
            <ac:spMk id="7" creationId="{ED807041-7603-F93D-B2E6-2D8CCB7CDF99}"/>
          </ac:spMkLst>
        </pc:spChg>
      </pc:sldChg>
      <pc:sldChg chg="addSp delSp modSp add mod">
        <pc:chgData name="Branko Popovic" userId="ab144892394c3c2c" providerId="LiveId" clId="{2A6D35C0-B6BF-45FD-BF0D-0C151BDFDC81}" dt="2022-05-03T19:36:52.062" v="360" actId="1076"/>
        <pc:sldMkLst>
          <pc:docMk/>
          <pc:sldMk cId="1839176807" sldId="415"/>
        </pc:sldMkLst>
        <pc:spChg chg="mod">
          <ac:chgData name="Branko Popovic" userId="ab144892394c3c2c" providerId="LiveId" clId="{2A6D35C0-B6BF-45FD-BF0D-0C151BDFDC81}" dt="2022-05-03T19:32:02.518" v="316" actId="1076"/>
          <ac:spMkLst>
            <pc:docMk/>
            <pc:sldMk cId="1839176807" sldId="415"/>
            <ac:spMk id="4" creationId="{4972DD14-7621-AFAE-6996-7DBC98DAB11D}"/>
          </ac:spMkLst>
        </pc:spChg>
        <pc:spChg chg="mod">
          <ac:chgData name="Branko Popovic" userId="ab144892394c3c2c" providerId="LiveId" clId="{2A6D35C0-B6BF-45FD-BF0D-0C151BDFDC81}" dt="2022-05-03T19:34:06.392" v="344" actId="20577"/>
          <ac:spMkLst>
            <pc:docMk/>
            <pc:sldMk cId="1839176807" sldId="415"/>
            <ac:spMk id="7" creationId="{ED807041-7603-F93D-B2E6-2D8CCB7CDF99}"/>
          </ac:spMkLst>
        </pc:spChg>
        <pc:picChg chg="add del mod modCrop">
          <ac:chgData name="Branko Popovic" userId="ab144892394c3c2c" providerId="LiveId" clId="{2A6D35C0-B6BF-45FD-BF0D-0C151BDFDC81}" dt="2022-05-03T19:36:19.803" v="353" actId="478"/>
          <ac:picMkLst>
            <pc:docMk/>
            <pc:sldMk cId="1839176807" sldId="415"/>
            <ac:picMk id="3" creationId="{A9CDF523-E683-0EA3-67D5-47DE2B9F89AF}"/>
          </ac:picMkLst>
        </pc:picChg>
        <pc:picChg chg="add mod">
          <ac:chgData name="Branko Popovic" userId="ab144892394c3c2c" providerId="LiveId" clId="{2A6D35C0-B6BF-45FD-BF0D-0C151BDFDC81}" dt="2022-05-03T19:36:52.062" v="360" actId="1076"/>
          <ac:picMkLst>
            <pc:docMk/>
            <pc:sldMk cId="1839176807" sldId="415"/>
            <ac:picMk id="6" creationId="{CEC796B6-A6B1-0472-4572-2C00BD6F0659}"/>
          </ac:picMkLst>
        </pc:picChg>
      </pc:sldChg>
      <pc:sldChg chg="addSp delSp modSp add mod">
        <pc:chgData name="Branko Popovic" userId="ab144892394c3c2c" providerId="LiveId" clId="{2A6D35C0-B6BF-45FD-BF0D-0C151BDFDC81}" dt="2022-05-03T19:43:57.061" v="401" actId="1076"/>
        <pc:sldMkLst>
          <pc:docMk/>
          <pc:sldMk cId="1001212475" sldId="416"/>
        </pc:sldMkLst>
        <pc:spChg chg="mod">
          <ac:chgData name="Branko Popovic" userId="ab144892394c3c2c" providerId="LiveId" clId="{2A6D35C0-B6BF-45FD-BF0D-0C151BDFDC81}" dt="2022-05-03T19:37:38.878" v="364"/>
          <ac:spMkLst>
            <pc:docMk/>
            <pc:sldMk cId="1001212475" sldId="416"/>
            <ac:spMk id="4" creationId="{4972DD14-7621-AFAE-6996-7DBC98DAB11D}"/>
          </ac:spMkLst>
        </pc:spChg>
        <pc:spChg chg="mod">
          <ac:chgData name="Branko Popovic" userId="ab144892394c3c2c" providerId="LiveId" clId="{2A6D35C0-B6BF-45FD-BF0D-0C151BDFDC81}" dt="2022-05-03T19:39:54.255" v="394" actId="122"/>
          <ac:spMkLst>
            <pc:docMk/>
            <pc:sldMk cId="1001212475" sldId="416"/>
            <ac:spMk id="7" creationId="{ED807041-7603-F93D-B2E6-2D8CCB7CDF99}"/>
          </ac:spMkLst>
        </pc:spChg>
        <pc:picChg chg="add mod">
          <ac:chgData name="Branko Popovic" userId="ab144892394c3c2c" providerId="LiveId" clId="{2A6D35C0-B6BF-45FD-BF0D-0C151BDFDC81}" dt="2022-05-03T19:43:57.061" v="401" actId="1076"/>
          <ac:picMkLst>
            <pc:docMk/>
            <pc:sldMk cId="1001212475" sldId="416"/>
            <ac:picMk id="3" creationId="{DCA16234-3C99-6CE6-20DB-47E605BFA789}"/>
          </ac:picMkLst>
        </pc:picChg>
        <pc:picChg chg="del">
          <ac:chgData name="Branko Popovic" userId="ab144892394c3c2c" providerId="LiveId" clId="{2A6D35C0-B6BF-45FD-BF0D-0C151BDFDC81}" dt="2022-05-03T19:38:06.549" v="369" actId="478"/>
          <ac:picMkLst>
            <pc:docMk/>
            <pc:sldMk cId="1001212475" sldId="416"/>
            <ac:picMk id="6" creationId="{CEC796B6-A6B1-0472-4572-2C00BD6F0659}"/>
          </ac:picMkLst>
        </pc:picChg>
      </pc:sldChg>
      <pc:sldChg chg="addSp delSp modSp add mod">
        <pc:chgData name="Branko Popovic" userId="ab144892394c3c2c" providerId="LiveId" clId="{2A6D35C0-B6BF-45FD-BF0D-0C151BDFDC81}" dt="2022-05-03T19:53:17.589" v="466" actId="14100"/>
        <pc:sldMkLst>
          <pc:docMk/>
          <pc:sldMk cId="550778565" sldId="417"/>
        </pc:sldMkLst>
        <pc:spChg chg="mod">
          <ac:chgData name="Branko Popovic" userId="ab144892394c3c2c" providerId="LiveId" clId="{2A6D35C0-B6BF-45FD-BF0D-0C151BDFDC81}" dt="2022-05-03T19:45:21.482" v="405"/>
          <ac:spMkLst>
            <pc:docMk/>
            <pc:sldMk cId="550778565" sldId="417"/>
            <ac:spMk id="4" creationId="{4972DD14-7621-AFAE-6996-7DBC98DAB11D}"/>
          </ac:spMkLst>
        </pc:spChg>
        <pc:spChg chg="mod">
          <ac:chgData name="Branko Popovic" userId="ab144892394c3c2c" providerId="LiveId" clId="{2A6D35C0-B6BF-45FD-BF0D-0C151BDFDC81}" dt="2022-05-03T19:53:10.643" v="464" actId="1076"/>
          <ac:spMkLst>
            <pc:docMk/>
            <pc:sldMk cId="550778565" sldId="417"/>
            <ac:spMk id="7" creationId="{ED807041-7603-F93D-B2E6-2D8CCB7CDF99}"/>
          </ac:spMkLst>
        </pc:spChg>
        <pc:picChg chg="del">
          <ac:chgData name="Branko Popovic" userId="ab144892394c3c2c" providerId="LiveId" clId="{2A6D35C0-B6BF-45FD-BF0D-0C151BDFDC81}" dt="2022-05-03T19:46:00.550" v="407" actId="478"/>
          <ac:picMkLst>
            <pc:docMk/>
            <pc:sldMk cId="550778565" sldId="417"/>
            <ac:picMk id="3" creationId="{DCA16234-3C99-6CE6-20DB-47E605BFA789}"/>
          </ac:picMkLst>
        </pc:picChg>
        <pc:picChg chg="add del mod">
          <ac:chgData name="Branko Popovic" userId="ab144892394c3c2c" providerId="LiveId" clId="{2A6D35C0-B6BF-45FD-BF0D-0C151BDFDC81}" dt="2022-05-03T19:52:37.113" v="457" actId="478"/>
          <ac:picMkLst>
            <pc:docMk/>
            <pc:sldMk cId="550778565" sldId="417"/>
            <ac:picMk id="5" creationId="{F6E768C3-F22F-DC1A-492C-F8E69E40BA9C}"/>
          </ac:picMkLst>
        </pc:picChg>
        <pc:picChg chg="add mod">
          <ac:chgData name="Branko Popovic" userId="ab144892394c3c2c" providerId="LiveId" clId="{2A6D35C0-B6BF-45FD-BF0D-0C151BDFDC81}" dt="2022-05-03T19:53:17.589" v="466" actId="14100"/>
          <ac:picMkLst>
            <pc:docMk/>
            <pc:sldMk cId="550778565" sldId="417"/>
            <ac:picMk id="8" creationId="{DAAE2B3B-4C66-0E8F-D247-C1F72C7082EB}"/>
          </ac:picMkLst>
        </pc:picChg>
      </pc:sldChg>
      <pc:sldChg chg="addSp delSp modSp add mod">
        <pc:chgData name="Branko Popovic" userId="ab144892394c3c2c" providerId="LiveId" clId="{2A6D35C0-B6BF-45FD-BF0D-0C151BDFDC81}" dt="2022-05-03T19:56:25.974" v="491" actId="1076"/>
        <pc:sldMkLst>
          <pc:docMk/>
          <pc:sldMk cId="1939075659" sldId="418"/>
        </pc:sldMkLst>
        <pc:spChg chg="mod">
          <ac:chgData name="Branko Popovic" userId="ab144892394c3c2c" providerId="LiveId" clId="{2A6D35C0-B6BF-45FD-BF0D-0C151BDFDC81}" dt="2022-05-03T19:53:42.237" v="470"/>
          <ac:spMkLst>
            <pc:docMk/>
            <pc:sldMk cId="1939075659" sldId="418"/>
            <ac:spMk id="4" creationId="{4972DD14-7621-AFAE-6996-7DBC98DAB11D}"/>
          </ac:spMkLst>
        </pc:spChg>
        <pc:spChg chg="mod">
          <ac:chgData name="Branko Popovic" userId="ab144892394c3c2c" providerId="LiveId" clId="{2A6D35C0-B6BF-45FD-BF0D-0C151BDFDC81}" dt="2022-05-03T19:55:17.856" v="484" actId="15"/>
          <ac:spMkLst>
            <pc:docMk/>
            <pc:sldMk cId="1939075659" sldId="418"/>
            <ac:spMk id="7" creationId="{ED807041-7603-F93D-B2E6-2D8CCB7CDF99}"/>
          </ac:spMkLst>
        </pc:spChg>
        <pc:picChg chg="add mod">
          <ac:chgData name="Branko Popovic" userId="ab144892394c3c2c" providerId="LiveId" clId="{2A6D35C0-B6BF-45FD-BF0D-0C151BDFDC81}" dt="2022-05-03T19:56:25.974" v="491" actId="1076"/>
          <ac:picMkLst>
            <pc:docMk/>
            <pc:sldMk cId="1939075659" sldId="418"/>
            <ac:picMk id="3" creationId="{0813B8D6-B2DA-6825-D445-2D53F81E2B40}"/>
          </ac:picMkLst>
        </pc:picChg>
        <pc:picChg chg="del">
          <ac:chgData name="Branko Popovic" userId="ab144892394c3c2c" providerId="LiveId" clId="{2A6D35C0-B6BF-45FD-BF0D-0C151BDFDC81}" dt="2022-05-03T19:54:29.188" v="479" actId="478"/>
          <ac:picMkLst>
            <pc:docMk/>
            <pc:sldMk cId="1939075659" sldId="418"/>
            <ac:picMk id="8" creationId="{DAAE2B3B-4C66-0E8F-D247-C1F72C7082EB}"/>
          </ac:picMkLst>
        </pc:picChg>
      </pc:sldChg>
      <pc:sldChg chg="delSp modSp add mod">
        <pc:chgData name="Branko Popovic" userId="ab144892394c3c2c" providerId="LiveId" clId="{2A6D35C0-B6BF-45FD-BF0D-0C151BDFDC81}" dt="2022-05-03T20:04:21.027" v="550" actId="1076"/>
        <pc:sldMkLst>
          <pc:docMk/>
          <pc:sldMk cId="635242882" sldId="419"/>
        </pc:sldMkLst>
        <pc:spChg chg="mod">
          <ac:chgData name="Branko Popovic" userId="ab144892394c3c2c" providerId="LiveId" clId="{2A6D35C0-B6BF-45FD-BF0D-0C151BDFDC81}" dt="2022-05-03T19:57:12.158" v="496" actId="1076"/>
          <ac:spMkLst>
            <pc:docMk/>
            <pc:sldMk cId="635242882" sldId="419"/>
            <ac:spMk id="4" creationId="{4972DD14-7621-AFAE-6996-7DBC98DAB11D}"/>
          </ac:spMkLst>
        </pc:spChg>
        <pc:spChg chg="mod">
          <ac:chgData name="Branko Popovic" userId="ab144892394c3c2c" providerId="LiveId" clId="{2A6D35C0-B6BF-45FD-BF0D-0C151BDFDC81}" dt="2022-05-03T20:04:21.027" v="550" actId="1076"/>
          <ac:spMkLst>
            <pc:docMk/>
            <pc:sldMk cId="635242882" sldId="419"/>
            <ac:spMk id="7" creationId="{ED807041-7603-F93D-B2E6-2D8CCB7CDF99}"/>
          </ac:spMkLst>
        </pc:spChg>
        <pc:picChg chg="del">
          <ac:chgData name="Branko Popovic" userId="ab144892394c3c2c" providerId="LiveId" clId="{2A6D35C0-B6BF-45FD-BF0D-0C151BDFDC81}" dt="2022-05-03T19:57:47.433" v="499" actId="478"/>
          <ac:picMkLst>
            <pc:docMk/>
            <pc:sldMk cId="635242882" sldId="419"/>
            <ac:picMk id="3" creationId="{0813B8D6-B2DA-6825-D445-2D53F81E2B40}"/>
          </ac:picMkLst>
        </pc:picChg>
      </pc:sldChg>
      <pc:sldChg chg="addSp delSp modSp add mod ord">
        <pc:chgData name="Branko Popovic" userId="ab144892394c3c2c" providerId="LiveId" clId="{2A6D35C0-B6BF-45FD-BF0D-0C151BDFDC81}" dt="2022-05-07T19:11:16.047" v="1815"/>
        <pc:sldMkLst>
          <pc:docMk/>
          <pc:sldMk cId="3803335230" sldId="420"/>
        </pc:sldMkLst>
        <pc:spChg chg="mod">
          <ac:chgData name="Branko Popovic" userId="ab144892394c3c2c" providerId="LiveId" clId="{2A6D35C0-B6BF-45FD-BF0D-0C151BDFDC81}" dt="2022-05-07T19:11:16.047" v="1815"/>
          <ac:spMkLst>
            <pc:docMk/>
            <pc:sldMk cId="3803335230" sldId="420"/>
            <ac:spMk id="3" creationId="{01936F09-0400-7864-492D-E3A359BF7191}"/>
          </ac:spMkLst>
        </pc:spChg>
        <pc:spChg chg="mod">
          <ac:chgData name="Branko Popovic" userId="ab144892394c3c2c" providerId="LiveId" clId="{2A6D35C0-B6BF-45FD-BF0D-0C151BDFDC81}" dt="2022-05-07T19:11:16.047" v="1815"/>
          <ac:spMkLst>
            <pc:docMk/>
            <pc:sldMk cId="3803335230" sldId="420"/>
            <ac:spMk id="4" creationId="{C278FAAB-8DFA-4475-B8B6-51A3ED193119}"/>
          </ac:spMkLst>
        </pc:spChg>
        <pc:spChg chg="add del mod">
          <ac:chgData name="Branko Popovic" userId="ab144892394c3c2c" providerId="LiveId" clId="{2A6D35C0-B6BF-45FD-BF0D-0C151BDFDC81}" dt="2022-05-03T20:07:20.981" v="560" actId="931"/>
          <ac:spMkLst>
            <pc:docMk/>
            <pc:sldMk cId="3803335230" sldId="420"/>
            <ac:spMk id="5" creationId="{353FB78B-CB1F-F37C-FB01-537435282FBE}"/>
          </ac:spMkLst>
        </pc:spChg>
        <pc:spChg chg="add del mod">
          <ac:chgData name="Branko Popovic" userId="ab144892394c3c2c" providerId="LiveId" clId="{2A6D35C0-B6BF-45FD-BF0D-0C151BDFDC81}" dt="2022-05-03T20:07:30.929" v="563" actId="931"/>
          <ac:spMkLst>
            <pc:docMk/>
            <pc:sldMk cId="3803335230" sldId="420"/>
            <ac:spMk id="8" creationId="{9E2B9C7C-2063-D6DC-153E-FF6A3CE9CC34}"/>
          </ac:spMkLst>
        </pc:spChg>
        <pc:picChg chg="del">
          <ac:chgData name="Branko Popovic" userId="ab144892394c3c2c" providerId="LiveId" clId="{2A6D35C0-B6BF-45FD-BF0D-0C151BDFDC81}" dt="2022-05-03T20:07:14.128" v="557" actId="478"/>
          <ac:picMkLst>
            <pc:docMk/>
            <pc:sldMk cId="3803335230" sldId="420"/>
            <ac:picMk id="7" creationId="{7C5C3F34-68D4-37AF-A7E6-C26C6EDE097F}"/>
          </ac:picMkLst>
        </pc:picChg>
        <pc:picChg chg="add mod">
          <ac:chgData name="Branko Popovic" userId="ab144892394c3c2c" providerId="LiveId" clId="{2A6D35C0-B6BF-45FD-BF0D-0C151BDFDC81}" dt="2022-05-07T19:11:16.047" v="1815"/>
          <ac:picMkLst>
            <pc:docMk/>
            <pc:sldMk cId="3803335230" sldId="420"/>
            <ac:picMk id="10" creationId="{D6BACDD0-49F2-6084-BDB8-DC26BB461327}"/>
          </ac:picMkLst>
        </pc:picChg>
        <pc:picChg chg="del mod">
          <ac:chgData name="Branko Popovic" userId="ab144892394c3c2c" providerId="LiveId" clId="{2A6D35C0-B6BF-45FD-BF0D-0C151BDFDC81}" dt="2022-05-03T20:07:14.770" v="559" actId="478"/>
          <ac:picMkLst>
            <pc:docMk/>
            <pc:sldMk cId="3803335230" sldId="420"/>
            <ac:picMk id="11" creationId="{9B3AB023-C845-7970-473F-D70ACD862DFC}"/>
          </ac:picMkLst>
        </pc:picChg>
        <pc:picChg chg="add mod modCrop">
          <ac:chgData name="Branko Popovic" userId="ab144892394c3c2c" providerId="LiveId" clId="{2A6D35C0-B6BF-45FD-BF0D-0C151BDFDC81}" dt="2022-05-07T19:11:16.047" v="1815"/>
          <ac:picMkLst>
            <pc:docMk/>
            <pc:sldMk cId="3803335230" sldId="420"/>
            <ac:picMk id="13" creationId="{AF3B7B5F-5F5F-2643-EF19-498989EECB8A}"/>
          </ac:picMkLst>
        </pc:picChg>
      </pc:sldChg>
      <pc:sldChg chg="addSp delSp modSp add mod ord">
        <pc:chgData name="Branko Popovic" userId="ab144892394c3c2c" providerId="LiveId" clId="{2A6D35C0-B6BF-45FD-BF0D-0C151BDFDC81}" dt="2022-05-05T17:52:04.295" v="769" actId="255"/>
        <pc:sldMkLst>
          <pc:docMk/>
          <pc:sldMk cId="3420639415" sldId="421"/>
        </pc:sldMkLst>
        <pc:spChg chg="mod">
          <ac:chgData name="Branko Popovic" userId="ab144892394c3c2c" providerId="LiveId" clId="{2A6D35C0-B6BF-45FD-BF0D-0C151BDFDC81}" dt="2022-05-03T20:08:29.760" v="575"/>
          <ac:spMkLst>
            <pc:docMk/>
            <pc:sldMk cId="3420639415" sldId="421"/>
            <ac:spMk id="4" creationId="{4972DD14-7621-AFAE-6996-7DBC98DAB11D}"/>
          </ac:spMkLst>
        </pc:spChg>
        <pc:spChg chg="mod">
          <ac:chgData name="Branko Popovic" userId="ab144892394c3c2c" providerId="LiveId" clId="{2A6D35C0-B6BF-45FD-BF0D-0C151BDFDC81}" dt="2022-05-03T20:10:04.512" v="579" actId="12"/>
          <ac:spMkLst>
            <pc:docMk/>
            <pc:sldMk cId="3420639415" sldId="421"/>
            <ac:spMk id="7" creationId="{ED807041-7603-F93D-B2E6-2D8CCB7CDF99}"/>
          </ac:spMkLst>
        </pc:spChg>
        <pc:spChg chg="add mod">
          <ac:chgData name="Branko Popovic" userId="ab144892394c3c2c" providerId="LiveId" clId="{2A6D35C0-B6BF-45FD-BF0D-0C151BDFDC81}" dt="2022-05-05T17:52:04.295" v="769" actId="255"/>
          <ac:spMkLst>
            <pc:docMk/>
            <pc:sldMk cId="3420639415" sldId="421"/>
            <ac:spMk id="8" creationId="{DC190527-0FCD-9587-21F7-3D524A9E25E6}"/>
          </ac:spMkLst>
        </pc:spChg>
        <pc:picChg chg="add del mod">
          <ac:chgData name="Branko Popovic" userId="ab144892394c3c2c" providerId="LiveId" clId="{2A6D35C0-B6BF-45FD-BF0D-0C151BDFDC81}" dt="2022-05-05T17:44:48.429" v="587" actId="478"/>
          <ac:picMkLst>
            <pc:docMk/>
            <pc:sldMk cId="3420639415" sldId="421"/>
            <ac:picMk id="3" creationId="{C8A33583-0773-FCB1-7E64-23A5DA57BEC0}"/>
          </ac:picMkLst>
        </pc:picChg>
        <pc:picChg chg="add mod">
          <ac:chgData name="Branko Popovic" userId="ab144892394c3c2c" providerId="LiveId" clId="{2A6D35C0-B6BF-45FD-BF0D-0C151BDFDC81}" dt="2022-05-05T17:45:02.908" v="592" actId="14100"/>
          <ac:picMkLst>
            <pc:docMk/>
            <pc:sldMk cId="3420639415" sldId="421"/>
            <ac:picMk id="6" creationId="{8EA6C7EA-7821-DA3E-4FE2-7EF310530C0E}"/>
          </ac:picMkLst>
        </pc:picChg>
      </pc:sldChg>
      <pc:sldChg chg="addSp delSp modSp add mod ord">
        <pc:chgData name="Branko Popovic" userId="ab144892394c3c2c" providerId="LiveId" clId="{2A6D35C0-B6BF-45FD-BF0D-0C151BDFDC81}" dt="2022-05-07T19:11:16.047" v="1815"/>
        <pc:sldMkLst>
          <pc:docMk/>
          <pc:sldMk cId="185211189" sldId="422"/>
        </pc:sldMkLst>
        <pc:spChg chg="mod">
          <ac:chgData name="Branko Popovic" userId="ab144892394c3c2c" providerId="LiveId" clId="{2A6D35C0-B6BF-45FD-BF0D-0C151BDFDC81}" dt="2022-05-07T19:11:16.047" v="1815"/>
          <ac:spMkLst>
            <pc:docMk/>
            <pc:sldMk cId="185211189" sldId="422"/>
            <ac:spMk id="3" creationId="{01936F09-0400-7864-492D-E3A359BF7191}"/>
          </ac:spMkLst>
        </pc:spChg>
        <pc:spChg chg="mod">
          <ac:chgData name="Branko Popovic" userId="ab144892394c3c2c" providerId="LiveId" clId="{2A6D35C0-B6BF-45FD-BF0D-0C151BDFDC81}" dt="2022-05-07T19:11:16.047" v="1815"/>
          <ac:spMkLst>
            <pc:docMk/>
            <pc:sldMk cId="185211189" sldId="422"/>
            <ac:spMk id="4" creationId="{C278FAAB-8DFA-4475-B8B6-51A3ED193119}"/>
          </ac:spMkLst>
        </pc:spChg>
        <pc:spChg chg="add del mod">
          <ac:chgData name="Branko Popovic" userId="ab144892394c3c2c" providerId="LiveId" clId="{2A6D35C0-B6BF-45FD-BF0D-0C151BDFDC81}" dt="2022-05-05T19:18:10.804" v="789" actId="931"/>
          <ac:spMkLst>
            <pc:docMk/>
            <pc:sldMk cId="185211189" sldId="422"/>
            <ac:spMk id="5" creationId="{F28D926E-B466-0C79-9B90-CABB2CCB1385}"/>
          </ac:spMkLst>
        </pc:spChg>
        <pc:spChg chg="add del mod">
          <ac:chgData name="Branko Popovic" userId="ab144892394c3c2c" providerId="LiveId" clId="{2A6D35C0-B6BF-45FD-BF0D-0C151BDFDC81}" dt="2022-05-05T19:17:20.335" v="783" actId="931"/>
          <ac:spMkLst>
            <pc:docMk/>
            <pc:sldMk cId="185211189" sldId="422"/>
            <ac:spMk id="7" creationId="{09542BB1-0F43-066C-27DF-E0FB67332E56}"/>
          </ac:spMkLst>
        </pc:spChg>
        <pc:picChg chg="add mod modCrop">
          <ac:chgData name="Branko Popovic" userId="ab144892394c3c2c" providerId="LiveId" clId="{2A6D35C0-B6BF-45FD-BF0D-0C151BDFDC81}" dt="2022-05-05T19:18:03.148" v="788" actId="732"/>
          <ac:picMkLst>
            <pc:docMk/>
            <pc:sldMk cId="185211189" sldId="422"/>
            <ac:picMk id="9" creationId="{2A6B62F2-C6DA-00B7-982A-AF31F705BD25}"/>
          </ac:picMkLst>
        </pc:picChg>
        <pc:picChg chg="del">
          <ac:chgData name="Branko Popovic" userId="ab144892394c3c2c" providerId="LiveId" clId="{2A6D35C0-B6BF-45FD-BF0D-0C151BDFDC81}" dt="2022-05-05T19:16:04.770" v="781" actId="478"/>
          <ac:picMkLst>
            <pc:docMk/>
            <pc:sldMk cId="185211189" sldId="422"/>
            <ac:picMk id="10" creationId="{D6BACDD0-49F2-6084-BDB8-DC26BB461327}"/>
          </ac:picMkLst>
        </pc:picChg>
        <pc:picChg chg="add mod modCrop">
          <ac:chgData name="Branko Popovic" userId="ab144892394c3c2c" providerId="LiveId" clId="{2A6D35C0-B6BF-45FD-BF0D-0C151BDFDC81}" dt="2022-05-07T19:11:16.047" v="1815"/>
          <ac:picMkLst>
            <pc:docMk/>
            <pc:sldMk cId="185211189" sldId="422"/>
            <ac:picMk id="12" creationId="{96FA2714-B329-5792-7248-CFB191F67D1C}"/>
          </ac:picMkLst>
        </pc:picChg>
        <pc:picChg chg="del">
          <ac:chgData name="Branko Popovic" userId="ab144892394c3c2c" providerId="LiveId" clId="{2A6D35C0-B6BF-45FD-BF0D-0C151BDFDC81}" dt="2022-05-05T19:17:10.458" v="782" actId="478"/>
          <ac:picMkLst>
            <pc:docMk/>
            <pc:sldMk cId="185211189" sldId="422"/>
            <ac:picMk id="13" creationId="{AF3B7B5F-5F5F-2643-EF19-498989EECB8A}"/>
          </ac:picMkLst>
        </pc:picChg>
      </pc:sldChg>
      <pc:sldChg chg="addSp delSp modSp add mod ord">
        <pc:chgData name="Branko Popovic" userId="ab144892394c3c2c" providerId="LiveId" clId="{2A6D35C0-B6BF-45FD-BF0D-0C151BDFDC81}" dt="2022-05-05T19:22:46.329" v="828" actId="120"/>
        <pc:sldMkLst>
          <pc:docMk/>
          <pc:sldMk cId="1253754631" sldId="423"/>
        </pc:sldMkLst>
        <pc:spChg chg="mod">
          <ac:chgData name="Branko Popovic" userId="ab144892394c3c2c" providerId="LiveId" clId="{2A6D35C0-B6BF-45FD-BF0D-0C151BDFDC81}" dt="2022-05-05T19:19:43.693" v="801" actId="1076"/>
          <ac:spMkLst>
            <pc:docMk/>
            <pc:sldMk cId="1253754631" sldId="423"/>
            <ac:spMk id="4" creationId="{4972DD14-7621-AFAE-6996-7DBC98DAB11D}"/>
          </ac:spMkLst>
        </pc:spChg>
        <pc:spChg chg="mod">
          <ac:chgData name="Branko Popovic" userId="ab144892394c3c2c" providerId="LiveId" clId="{2A6D35C0-B6BF-45FD-BF0D-0C151BDFDC81}" dt="2022-05-05T19:20:55.396" v="812" actId="2711"/>
          <ac:spMkLst>
            <pc:docMk/>
            <pc:sldMk cId="1253754631" sldId="423"/>
            <ac:spMk id="7" creationId="{ED807041-7603-F93D-B2E6-2D8CCB7CDF99}"/>
          </ac:spMkLst>
        </pc:spChg>
        <pc:spChg chg="mod">
          <ac:chgData name="Branko Popovic" userId="ab144892394c3c2c" providerId="LiveId" clId="{2A6D35C0-B6BF-45FD-BF0D-0C151BDFDC81}" dt="2022-05-05T19:22:46.329" v="828" actId="120"/>
          <ac:spMkLst>
            <pc:docMk/>
            <pc:sldMk cId="1253754631" sldId="423"/>
            <ac:spMk id="8" creationId="{DC190527-0FCD-9587-21F7-3D524A9E25E6}"/>
          </ac:spMkLst>
        </pc:spChg>
        <pc:picChg chg="add mod">
          <ac:chgData name="Branko Popovic" userId="ab144892394c3c2c" providerId="LiveId" clId="{2A6D35C0-B6BF-45FD-BF0D-0C151BDFDC81}" dt="2022-05-05T19:21:57.262" v="821" actId="1076"/>
          <ac:picMkLst>
            <pc:docMk/>
            <pc:sldMk cId="1253754631" sldId="423"/>
            <ac:picMk id="3" creationId="{6D6F1D18-C8C0-E4FD-CC70-9AA24F50976D}"/>
          </ac:picMkLst>
        </pc:picChg>
        <pc:picChg chg="del">
          <ac:chgData name="Branko Popovic" userId="ab144892394c3c2c" providerId="LiveId" clId="{2A6D35C0-B6BF-45FD-BF0D-0C151BDFDC81}" dt="2022-05-05T19:20:21.426" v="806" actId="478"/>
          <ac:picMkLst>
            <pc:docMk/>
            <pc:sldMk cId="1253754631" sldId="423"/>
            <ac:picMk id="6" creationId="{8EA6C7EA-7821-DA3E-4FE2-7EF310530C0E}"/>
          </ac:picMkLst>
        </pc:picChg>
      </pc:sldChg>
      <pc:sldChg chg="addSp delSp modSp add mod ord">
        <pc:chgData name="Branko Popovic" userId="ab144892394c3c2c" providerId="LiveId" clId="{2A6D35C0-B6BF-45FD-BF0D-0C151BDFDC81}" dt="2022-05-07T19:11:16.047" v="1815"/>
        <pc:sldMkLst>
          <pc:docMk/>
          <pc:sldMk cId="668451700" sldId="424"/>
        </pc:sldMkLst>
        <pc:spChg chg="mod">
          <ac:chgData name="Branko Popovic" userId="ab144892394c3c2c" providerId="LiveId" clId="{2A6D35C0-B6BF-45FD-BF0D-0C151BDFDC81}" dt="2022-05-07T19:11:16.047" v="1815"/>
          <ac:spMkLst>
            <pc:docMk/>
            <pc:sldMk cId="668451700" sldId="424"/>
            <ac:spMk id="3" creationId="{01936F09-0400-7864-492D-E3A359BF7191}"/>
          </ac:spMkLst>
        </pc:spChg>
        <pc:spChg chg="mod">
          <ac:chgData name="Branko Popovic" userId="ab144892394c3c2c" providerId="LiveId" clId="{2A6D35C0-B6BF-45FD-BF0D-0C151BDFDC81}" dt="2022-05-07T19:11:16.047" v="1815"/>
          <ac:spMkLst>
            <pc:docMk/>
            <pc:sldMk cId="668451700" sldId="424"/>
            <ac:spMk id="4" creationId="{C278FAAB-8DFA-4475-B8B6-51A3ED193119}"/>
          </ac:spMkLst>
        </pc:spChg>
        <pc:spChg chg="add del mod">
          <ac:chgData name="Branko Popovic" userId="ab144892394c3c2c" providerId="LiveId" clId="{2A6D35C0-B6BF-45FD-BF0D-0C151BDFDC81}" dt="2022-05-05T19:28:30.229" v="871" actId="931"/>
          <ac:spMkLst>
            <pc:docMk/>
            <pc:sldMk cId="668451700" sldId="424"/>
            <ac:spMk id="5" creationId="{34523E7B-958D-C862-D600-BC671595F75B}"/>
          </ac:spMkLst>
        </pc:spChg>
        <pc:spChg chg="add del mod">
          <ac:chgData name="Branko Popovic" userId="ab144892394c3c2c" providerId="LiveId" clId="{2A6D35C0-B6BF-45FD-BF0D-0C151BDFDC81}" dt="2022-05-05T19:29:37.844" v="882" actId="931"/>
          <ac:spMkLst>
            <pc:docMk/>
            <pc:sldMk cId="668451700" sldId="424"/>
            <ac:spMk id="10" creationId="{EC104640-FB32-312D-6E78-24173EAABD6F}"/>
          </ac:spMkLst>
        </pc:spChg>
        <pc:spChg chg="add del mod">
          <ac:chgData name="Branko Popovic" userId="ab144892394c3c2c" providerId="LiveId" clId="{2A6D35C0-B6BF-45FD-BF0D-0C151BDFDC81}" dt="2022-05-05T19:28:53.165" v="877" actId="931"/>
          <ac:spMkLst>
            <pc:docMk/>
            <pc:sldMk cId="668451700" sldId="424"/>
            <ac:spMk id="13" creationId="{F207147D-5886-29F6-9512-EB18B5B6C8F1}"/>
          </ac:spMkLst>
        </pc:spChg>
        <pc:spChg chg="add del mod">
          <ac:chgData name="Branko Popovic" userId="ab144892394c3c2c" providerId="LiveId" clId="{2A6D35C0-B6BF-45FD-BF0D-0C151BDFDC81}" dt="2022-05-05T19:29:50.887" v="886" actId="931"/>
          <ac:spMkLst>
            <pc:docMk/>
            <pc:sldMk cId="668451700" sldId="424"/>
            <ac:spMk id="19" creationId="{94D70651-8E07-34F1-07F2-85EA979ED7A9}"/>
          </ac:spMkLst>
        </pc:spChg>
        <pc:picChg chg="add del mod modCrop">
          <ac:chgData name="Branko Popovic" userId="ab144892394c3c2c" providerId="LiveId" clId="{2A6D35C0-B6BF-45FD-BF0D-0C151BDFDC81}" dt="2022-05-05T19:28:48.677" v="875" actId="478"/>
          <ac:picMkLst>
            <pc:docMk/>
            <pc:sldMk cId="668451700" sldId="424"/>
            <ac:picMk id="7" creationId="{D19D5323-BCA1-59DD-5B06-311D990CE169}"/>
          </ac:picMkLst>
        </pc:picChg>
        <pc:picChg chg="del">
          <ac:chgData name="Branko Popovic" userId="ab144892394c3c2c" providerId="LiveId" clId="{2A6D35C0-B6BF-45FD-BF0D-0C151BDFDC81}" dt="2022-05-05T19:28:49.720" v="876" actId="478"/>
          <ac:picMkLst>
            <pc:docMk/>
            <pc:sldMk cId="668451700" sldId="424"/>
            <ac:picMk id="9" creationId="{2A6B62F2-C6DA-00B7-982A-AF31F705BD25}"/>
          </ac:picMkLst>
        </pc:picChg>
        <pc:picChg chg="del">
          <ac:chgData name="Branko Popovic" userId="ab144892394c3c2c" providerId="LiveId" clId="{2A6D35C0-B6BF-45FD-BF0D-0C151BDFDC81}" dt="2022-05-05T19:28:24.439" v="870" actId="478"/>
          <ac:picMkLst>
            <pc:docMk/>
            <pc:sldMk cId="668451700" sldId="424"/>
            <ac:picMk id="12" creationId="{96FA2714-B329-5792-7248-CFB191F67D1C}"/>
          </ac:picMkLst>
        </pc:picChg>
        <pc:picChg chg="add mod modCrop">
          <ac:chgData name="Branko Popovic" userId="ab144892394c3c2c" providerId="LiveId" clId="{2A6D35C0-B6BF-45FD-BF0D-0C151BDFDC81}" dt="2022-05-07T19:11:16.047" v="1815"/>
          <ac:picMkLst>
            <pc:docMk/>
            <pc:sldMk cId="668451700" sldId="424"/>
            <ac:picMk id="15" creationId="{76FD3D35-4945-56DF-6062-17A8239069D6}"/>
          </ac:picMkLst>
        </pc:picChg>
        <pc:picChg chg="add del mod">
          <ac:chgData name="Branko Popovic" userId="ab144892394c3c2c" providerId="LiveId" clId="{2A6D35C0-B6BF-45FD-BF0D-0C151BDFDC81}" dt="2022-05-05T19:29:42.963" v="885" actId="478"/>
          <ac:picMkLst>
            <pc:docMk/>
            <pc:sldMk cId="668451700" sldId="424"/>
            <ac:picMk id="17" creationId="{F0DE85C8-6E5F-18E8-F95B-5430F445583B}"/>
          </ac:picMkLst>
        </pc:picChg>
        <pc:picChg chg="add mod modCrop">
          <ac:chgData name="Branko Popovic" userId="ab144892394c3c2c" providerId="LiveId" clId="{2A6D35C0-B6BF-45FD-BF0D-0C151BDFDC81}" dt="2022-05-07T19:11:16.047" v="1815"/>
          <ac:picMkLst>
            <pc:docMk/>
            <pc:sldMk cId="668451700" sldId="424"/>
            <ac:picMk id="21" creationId="{15E3A5A7-E8C1-07F8-02BD-FBFCEDFFC07D}"/>
          </ac:picMkLst>
        </pc:picChg>
      </pc:sldChg>
      <pc:sldChg chg="addSp delSp modSp add mod ord">
        <pc:chgData name="Branko Popovic" userId="ab144892394c3c2c" providerId="LiveId" clId="{2A6D35C0-B6BF-45FD-BF0D-0C151BDFDC81}" dt="2022-05-05T19:36:38.386" v="965" actId="20577"/>
        <pc:sldMkLst>
          <pc:docMk/>
          <pc:sldMk cId="3507585518" sldId="425"/>
        </pc:sldMkLst>
        <pc:spChg chg="add mod">
          <ac:chgData name="Branko Popovic" userId="ab144892394c3c2c" providerId="LiveId" clId="{2A6D35C0-B6BF-45FD-BF0D-0C151BDFDC81}" dt="2022-05-05T19:34:55.939" v="947" actId="1076"/>
          <ac:spMkLst>
            <pc:docMk/>
            <pc:sldMk cId="3507585518" sldId="425"/>
            <ac:spMk id="2" creationId="{A9EBB730-0836-A4F3-ABAC-4326D30E385C}"/>
          </ac:spMkLst>
        </pc:spChg>
        <pc:spChg chg="mod">
          <ac:chgData name="Branko Popovic" userId="ab144892394c3c2c" providerId="LiveId" clId="{2A6D35C0-B6BF-45FD-BF0D-0C151BDFDC81}" dt="2022-05-05T19:31:03.642" v="898"/>
          <ac:spMkLst>
            <pc:docMk/>
            <pc:sldMk cId="3507585518" sldId="425"/>
            <ac:spMk id="4" creationId="{4972DD14-7621-AFAE-6996-7DBC98DAB11D}"/>
          </ac:spMkLst>
        </pc:spChg>
        <pc:spChg chg="add mod">
          <ac:chgData name="Branko Popovic" userId="ab144892394c3c2c" providerId="LiveId" clId="{2A6D35C0-B6BF-45FD-BF0D-0C151BDFDC81}" dt="2022-05-05T19:34:55.939" v="947" actId="1076"/>
          <ac:spMkLst>
            <pc:docMk/>
            <pc:sldMk cId="3507585518" sldId="425"/>
            <ac:spMk id="5" creationId="{32C7B9F4-2D1F-F95F-664C-23E0D599DA3E}"/>
          </ac:spMkLst>
        </pc:spChg>
        <pc:spChg chg="mod">
          <ac:chgData name="Branko Popovic" userId="ab144892394c3c2c" providerId="LiveId" clId="{2A6D35C0-B6BF-45FD-BF0D-0C151BDFDC81}" dt="2022-05-05T19:36:38.386" v="965" actId="20577"/>
          <ac:spMkLst>
            <pc:docMk/>
            <pc:sldMk cId="3507585518" sldId="425"/>
            <ac:spMk id="7" creationId="{ED807041-7603-F93D-B2E6-2D8CCB7CDF99}"/>
          </ac:spMkLst>
        </pc:spChg>
        <pc:spChg chg="mod">
          <ac:chgData name="Branko Popovic" userId="ab144892394c3c2c" providerId="LiveId" clId="{2A6D35C0-B6BF-45FD-BF0D-0C151BDFDC81}" dt="2022-05-05T19:34:55.939" v="947" actId="1076"/>
          <ac:spMkLst>
            <pc:docMk/>
            <pc:sldMk cId="3507585518" sldId="425"/>
            <ac:spMk id="8" creationId="{DC190527-0FCD-9587-21F7-3D524A9E25E6}"/>
          </ac:spMkLst>
        </pc:spChg>
        <pc:picChg chg="del">
          <ac:chgData name="Branko Popovic" userId="ab144892394c3c2c" providerId="LiveId" clId="{2A6D35C0-B6BF-45FD-BF0D-0C151BDFDC81}" dt="2022-05-05T19:31:07.918" v="899" actId="478"/>
          <ac:picMkLst>
            <pc:docMk/>
            <pc:sldMk cId="3507585518" sldId="425"/>
            <ac:picMk id="3" creationId="{6D6F1D18-C8C0-E4FD-CC70-9AA24F50976D}"/>
          </ac:picMkLst>
        </pc:picChg>
      </pc:sldChg>
      <pc:sldChg chg="modSp add mod">
        <pc:chgData name="Branko Popovic" userId="ab144892394c3c2c" providerId="LiveId" clId="{2A6D35C0-B6BF-45FD-BF0D-0C151BDFDC81}" dt="2022-05-05T19:39:29.677" v="1065"/>
        <pc:sldMkLst>
          <pc:docMk/>
          <pc:sldMk cId="2740340299" sldId="426"/>
        </pc:sldMkLst>
        <pc:spChg chg="mod">
          <ac:chgData name="Branko Popovic" userId="ab144892394c3c2c" providerId="LiveId" clId="{2A6D35C0-B6BF-45FD-BF0D-0C151BDFDC81}" dt="2022-05-05T19:39:25.472" v="1062" actId="6549"/>
          <ac:spMkLst>
            <pc:docMk/>
            <pc:sldMk cId="2740340299" sldId="426"/>
            <ac:spMk id="2" creationId="{A9EBB730-0836-A4F3-ABAC-4326D30E385C}"/>
          </ac:spMkLst>
        </pc:spChg>
        <pc:spChg chg="mod">
          <ac:chgData name="Branko Popovic" userId="ab144892394c3c2c" providerId="LiveId" clId="{2A6D35C0-B6BF-45FD-BF0D-0C151BDFDC81}" dt="2022-05-05T19:35:06.465" v="949" actId="20577"/>
          <ac:spMkLst>
            <pc:docMk/>
            <pc:sldMk cId="2740340299" sldId="426"/>
            <ac:spMk id="4" creationId="{4972DD14-7621-AFAE-6996-7DBC98DAB11D}"/>
          </ac:spMkLst>
        </pc:spChg>
        <pc:spChg chg="mod">
          <ac:chgData name="Branko Popovic" userId="ab144892394c3c2c" providerId="LiveId" clId="{2A6D35C0-B6BF-45FD-BF0D-0C151BDFDC81}" dt="2022-05-05T19:36:22.896" v="963" actId="113"/>
          <ac:spMkLst>
            <pc:docMk/>
            <pc:sldMk cId="2740340299" sldId="426"/>
            <ac:spMk id="7" creationId="{ED807041-7603-F93D-B2E6-2D8CCB7CDF99}"/>
          </ac:spMkLst>
        </pc:spChg>
        <pc:spChg chg="mod">
          <ac:chgData name="Branko Popovic" userId="ab144892394c3c2c" providerId="LiveId" clId="{2A6D35C0-B6BF-45FD-BF0D-0C151BDFDC81}" dt="2022-05-05T19:39:29.677" v="1065"/>
          <ac:spMkLst>
            <pc:docMk/>
            <pc:sldMk cId="2740340299" sldId="426"/>
            <ac:spMk id="8" creationId="{DC190527-0FCD-9587-21F7-3D524A9E25E6}"/>
          </ac:spMkLst>
        </pc:spChg>
      </pc:sldChg>
      <pc:sldChg chg="addSp delSp modSp add mod ord">
        <pc:chgData name="Branko Popovic" userId="ab144892394c3c2c" providerId="LiveId" clId="{2A6D35C0-B6BF-45FD-BF0D-0C151BDFDC81}" dt="2022-05-07T19:11:16.047" v="1815"/>
        <pc:sldMkLst>
          <pc:docMk/>
          <pc:sldMk cId="475956392" sldId="427"/>
        </pc:sldMkLst>
        <pc:spChg chg="mod">
          <ac:chgData name="Branko Popovic" userId="ab144892394c3c2c" providerId="LiveId" clId="{2A6D35C0-B6BF-45FD-BF0D-0C151BDFDC81}" dt="2022-05-07T19:11:16.047" v="1815"/>
          <ac:spMkLst>
            <pc:docMk/>
            <pc:sldMk cId="475956392" sldId="427"/>
            <ac:spMk id="3" creationId="{01936F09-0400-7864-492D-E3A359BF7191}"/>
          </ac:spMkLst>
        </pc:spChg>
        <pc:spChg chg="mod">
          <ac:chgData name="Branko Popovic" userId="ab144892394c3c2c" providerId="LiveId" clId="{2A6D35C0-B6BF-45FD-BF0D-0C151BDFDC81}" dt="2022-05-07T19:11:16.047" v="1815"/>
          <ac:spMkLst>
            <pc:docMk/>
            <pc:sldMk cId="475956392" sldId="427"/>
            <ac:spMk id="4" creationId="{C278FAAB-8DFA-4475-B8B6-51A3ED193119}"/>
          </ac:spMkLst>
        </pc:spChg>
        <pc:spChg chg="add del mod">
          <ac:chgData name="Branko Popovic" userId="ab144892394c3c2c" providerId="LiveId" clId="{2A6D35C0-B6BF-45FD-BF0D-0C151BDFDC81}" dt="2022-05-05T19:41:51.297" v="1080" actId="931"/>
          <ac:spMkLst>
            <pc:docMk/>
            <pc:sldMk cId="475956392" sldId="427"/>
            <ac:spMk id="5" creationId="{AB93C9A4-E4CD-F17F-7F18-CC4A6888AD85}"/>
          </ac:spMkLst>
        </pc:spChg>
        <pc:spChg chg="add del mod">
          <ac:chgData name="Branko Popovic" userId="ab144892394c3c2c" providerId="LiveId" clId="{2A6D35C0-B6BF-45FD-BF0D-0C151BDFDC81}" dt="2022-05-05T19:41:35.034" v="1076" actId="931"/>
          <ac:spMkLst>
            <pc:docMk/>
            <pc:sldMk cId="475956392" sldId="427"/>
            <ac:spMk id="7" creationId="{37B362B1-5A43-21DA-087E-65F9407E230F}"/>
          </ac:spMkLst>
        </pc:spChg>
        <pc:picChg chg="add mod modCrop">
          <ac:chgData name="Branko Popovic" userId="ab144892394c3c2c" providerId="LiveId" clId="{2A6D35C0-B6BF-45FD-BF0D-0C151BDFDC81}" dt="2022-05-07T19:11:16.047" v="1815"/>
          <ac:picMkLst>
            <pc:docMk/>
            <pc:sldMk cId="475956392" sldId="427"/>
            <ac:picMk id="9" creationId="{4E58FF64-B4E1-C8D8-CAA3-2CEC93CF6779}"/>
          </ac:picMkLst>
        </pc:picChg>
        <pc:picChg chg="add mod modCrop">
          <ac:chgData name="Branko Popovic" userId="ab144892394c3c2c" providerId="LiveId" clId="{2A6D35C0-B6BF-45FD-BF0D-0C151BDFDC81}" dt="2022-05-07T19:11:16.047" v="1815"/>
          <ac:picMkLst>
            <pc:docMk/>
            <pc:sldMk cId="475956392" sldId="427"/>
            <ac:picMk id="11" creationId="{98169043-8DB4-6010-BD78-4C5F0A17E92E}"/>
          </ac:picMkLst>
        </pc:picChg>
        <pc:picChg chg="del">
          <ac:chgData name="Branko Popovic" userId="ab144892394c3c2c" providerId="LiveId" clId="{2A6D35C0-B6BF-45FD-BF0D-0C151BDFDC81}" dt="2022-05-05T19:41:21.734" v="1075" actId="478"/>
          <ac:picMkLst>
            <pc:docMk/>
            <pc:sldMk cId="475956392" sldId="427"/>
            <ac:picMk id="15" creationId="{76FD3D35-4945-56DF-6062-17A8239069D6}"/>
          </ac:picMkLst>
        </pc:picChg>
        <pc:picChg chg="del">
          <ac:chgData name="Branko Popovic" userId="ab144892394c3c2c" providerId="LiveId" clId="{2A6D35C0-B6BF-45FD-BF0D-0C151BDFDC81}" dt="2022-05-05T19:41:21.438" v="1074" actId="478"/>
          <ac:picMkLst>
            <pc:docMk/>
            <pc:sldMk cId="475956392" sldId="427"/>
            <ac:picMk id="21" creationId="{15E3A5A7-E8C1-07F8-02BD-FBFCEDFFC07D}"/>
          </ac:picMkLst>
        </pc:picChg>
      </pc:sldChg>
      <pc:sldChg chg="addSp delSp modSp add mod ord">
        <pc:chgData name="Branko Popovic" userId="ab144892394c3c2c" providerId="LiveId" clId="{2A6D35C0-B6BF-45FD-BF0D-0C151BDFDC81}" dt="2022-05-07T19:35:46.330" v="2097" actId="33524"/>
        <pc:sldMkLst>
          <pc:docMk/>
          <pc:sldMk cId="2926022918" sldId="428"/>
        </pc:sldMkLst>
        <pc:spChg chg="mod">
          <ac:chgData name="Branko Popovic" userId="ab144892394c3c2c" providerId="LiveId" clId="{2A6D35C0-B6BF-45FD-BF0D-0C151BDFDC81}" dt="2022-05-05T19:46:51.144" v="1127" actId="1076"/>
          <ac:spMkLst>
            <pc:docMk/>
            <pc:sldMk cId="2926022918" sldId="428"/>
            <ac:spMk id="2" creationId="{A9EBB730-0836-A4F3-ABAC-4326D30E385C}"/>
          </ac:spMkLst>
        </pc:spChg>
        <pc:spChg chg="mod">
          <ac:chgData name="Branko Popovic" userId="ab144892394c3c2c" providerId="LiveId" clId="{2A6D35C0-B6BF-45FD-BF0D-0C151BDFDC81}" dt="2022-05-05T19:42:41.777" v="1089"/>
          <ac:spMkLst>
            <pc:docMk/>
            <pc:sldMk cId="2926022918" sldId="428"/>
            <ac:spMk id="4" creationId="{4972DD14-7621-AFAE-6996-7DBC98DAB11D}"/>
          </ac:spMkLst>
        </pc:spChg>
        <pc:spChg chg="del">
          <ac:chgData name="Branko Popovic" userId="ab144892394c3c2c" providerId="LiveId" clId="{2A6D35C0-B6BF-45FD-BF0D-0C151BDFDC81}" dt="2022-05-05T19:43:50.549" v="1093" actId="478"/>
          <ac:spMkLst>
            <pc:docMk/>
            <pc:sldMk cId="2926022918" sldId="428"/>
            <ac:spMk id="5" creationId="{32C7B9F4-2D1F-F95F-664C-23E0D599DA3E}"/>
          </ac:spMkLst>
        </pc:spChg>
        <pc:spChg chg="add mod">
          <ac:chgData name="Branko Popovic" userId="ab144892394c3c2c" providerId="LiveId" clId="{2A6D35C0-B6BF-45FD-BF0D-0C151BDFDC81}" dt="2022-05-05T19:46:10.972" v="1123" actId="1076"/>
          <ac:spMkLst>
            <pc:docMk/>
            <pc:sldMk cId="2926022918" sldId="428"/>
            <ac:spMk id="6" creationId="{EBE22DC1-8414-10E4-6076-DF8A0FB1EC23}"/>
          </ac:spMkLst>
        </pc:spChg>
        <pc:spChg chg="mod">
          <ac:chgData name="Branko Popovic" userId="ab144892394c3c2c" providerId="LiveId" clId="{2A6D35C0-B6BF-45FD-BF0D-0C151BDFDC81}" dt="2022-05-07T19:35:46.330" v="2097" actId="33524"/>
          <ac:spMkLst>
            <pc:docMk/>
            <pc:sldMk cId="2926022918" sldId="428"/>
            <ac:spMk id="7" creationId="{ED807041-7603-F93D-B2E6-2D8CCB7CDF99}"/>
          </ac:spMkLst>
        </pc:spChg>
        <pc:spChg chg="del mod">
          <ac:chgData name="Branko Popovic" userId="ab144892394c3c2c" providerId="LiveId" clId="{2A6D35C0-B6BF-45FD-BF0D-0C151BDFDC81}" dt="2022-05-05T19:45:11.342" v="1114" actId="478"/>
          <ac:spMkLst>
            <pc:docMk/>
            <pc:sldMk cId="2926022918" sldId="428"/>
            <ac:spMk id="8" creationId="{DC190527-0FCD-9587-21F7-3D524A9E25E6}"/>
          </ac:spMkLst>
        </pc:spChg>
        <pc:spChg chg="add mod">
          <ac:chgData name="Branko Popovic" userId="ab144892394c3c2c" providerId="LiveId" clId="{2A6D35C0-B6BF-45FD-BF0D-0C151BDFDC81}" dt="2022-05-05T19:46:19.782" v="1124" actId="1076"/>
          <ac:spMkLst>
            <pc:docMk/>
            <pc:sldMk cId="2926022918" sldId="428"/>
            <ac:spMk id="9" creationId="{EF010E85-C107-23CD-997E-B06F8F58F019}"/>
          </ac:spMkLst>
        </pc:spChg>
      </pc:sldChg>
      <pc:sldChg chg="delSp modSp add mod">
        <pc:chgData name="Branko Popovic" userId="ab144892394c3c2c" providerId="LiveId" clId="{2A6D35C0-B6BF-45FD-BF0D-0C151BDFDC81}" dt="2022-05-05T20:00:13.408" v="1323" actId="20577"/>
        <pc:sldMkLst>
          <pc:docMk/>
          <pc:sldMk cId="296187902" sldId="429"/>
        </pc:sldMkLst>
        <pc:spChg chg="mod">
          <ac:chgData name="Branko Popovic" userId="ab144892394c3c2c" providerId="LiveId" clId="{2A6D35C0-B6BF-45FD-BF0D-0C151BDFDC81}" dt="2022-05-05T19:56:03.980" v="1291" actId="1076"/>
          <ac:spMkLst>
            <pc:docMk/>
            <pc:sldMk cId="296187902" sldId="429"/>
            <ac:spMk id="2" creationId="{A9EBB730-0836-A4F3-ABAC-4326D30E385C}"/>
          </ac:spMkLst>
        </pc:spChg>
        <pc:spChg chg="mod">
          <ac:chgData name="Branko Popovic" userId="ab144892394c3c2c" providerId="LiveId" clId="{2A6D35C0-B6BF-45FD-BF0D-0C151BDFDC81}" dt="2022-05-05T20:00:13.408" v="1323" actId="20577"/>
          <ac:spMkLst>
            <pc:docMk/>
            <pc:sldMk cId="296187902" sldId="429"/>
            <ac:spMk id="4" creationId="{4972DD14-7621-AFAE-6996-7DBC98DAB11D}"/>
          </ac:spMkLst>
        </pc:spChg>
        <pc:spChg chg="del">
          <ac:chgData name="Branko Popovic" userId="ab144892394c3c2c" providerId="LiveId" clId="{2A6D35C0-B6BF-45FD-BF0D-0C151BDFDC81}" dt="2022-05-05T19:52:25.755" v="1138" actId="478"/>
          <ac:spMkLst>
            <pc:docMk/>
            <pc:sldMk cId="296187902" sldId="429"/>
            <ac:spMk id="6" creationId="{EBE22DC1-8414-10E4-6076-DF8A0FB1EC23}"/>
          </ac:spMkLst>
        </pc:spChg>
        <pc:spChg chg="mod">
          <ac:chgData name="Branko Popovic" userId="ab144892394c3c2c" providerId="LiveId" clId="{2A6D35C0-B6BF-45FD-BF0D-0C151BDFDC81}" dt="2022-05-05T19:56:08.683" v="1293" actId="113"/>
          <ac:spMkLst>
            <pc:docMk/>
            <pc:sldMk cId="296187902" sldId="429"/>
            <ac:spMk id="7" creationId="{ED807041-7603-F93D-B2E6-2D8CCB7CDF99}"/>
          </ac:spMkLst>
        </pc:spChg>
        <pc:spChg chg="del">
          <ac:chgData name="Branko Popovic" userId="ab144892394c3c2c" providerId="LiveId" clId="{2A6D35C0-B6BF-45FD-BF0D-0C151BDFDC81}" dt="2022-05-05T19:52:27.502" v="1139" actId="478"/>
          <ac:spMkLst>
            <pc:docMk/>
            <pc:sldMk cId="296187902" sldId="429"/>
            <ac:spMk id="9" creationId="{EF010E85-C107-23CD-997E-B06F8F58F019}"/>
          </ac:spMkLst>
        </pc:spChg>
      </pc:sldChg>
      <pc:sldChg chg="addSp delSp modSp add mod">
        <pc:chgData name="Branko Popovic" userId="ab144892394c3c2c" providerId="LiveId" clId="{2A6D35C0-B6BF-45FD-BF0D-0C151BDFDC81}" dt="2022-05-05T20:00:35.624" v="1331" actId="20577"/>
        <pc:sldMkLst>
          <pc:docMk/>
          <pc:sldMk cId="3775019646" sldId="430"/>
        </pc:sldMkLst>
        <pc:spChg chg="mod">
          <ac:chgData name="Branko Popovic" userId="ab144892394c3c2c" providerId="LiveId" clId="{2A6D35C0-B6BF-45FD-BF0D-0C151BDFDC81}" dt="2022-05-05T19:57:23.025" v="1295" actId="1076"/>
          <ac:spMkLst>
            <pc:docMk/>
            <pc:sldMk cId="3775019646" sldId="430"/>
            <ac:spMk id="2" creationId="{A9EBB730-0836-A4F3-ABAC-4326D30E385C}"/>
          </ac:spMkLst>
        </pc:spChg>
        <pc:spChg chg="add mod">
          <ac:chgData name="Branko Popovic" userId="ab144892394c3c2c" providerId="LiveId" clId="{2A6D35C0-B6BF-45FD-BF0D-0C151BDFDC81}" dt="2022-05-05T19:59:29.005" v="1322"/>
          <ac:spMkLst>
            <pc:docMk/>
            <pc:sldMk cId="3775019646" sldId="430"/>
            <ac:spMk id="3" creationId="{5CD1EC43-1136-DE13-EA8D-3B1906A3FBA2}"/>
          </ac:spMkLst>
        </pc:spChg>
        <pc:spChg chg="mod">
          <ac:chgData name="Branko Popovic" userId="ab144892394c3c2c" providerId="LiveId" clId="{2A6D35C0-B6BF-45FD-BF0D-0C151BDFDC81}" dt="2022-05-05T20:00:35.624" v="1331" actId="20577"/>
          <ac:spMkLst>
            <pc:docMk/>
            <pc:sldMk cId="3775019646" sldId="430"/>
            <ac:spMk id="4" creationId="{4972DD14-7621-AFAE-6996-7DBC98DAB11D}"/>
          </ac:spMkLst>
        </pc:spChg>
        <pc:spChg chg="add del">
          <ac:chgData name="Branko Popovic" userId="ab144892394c3c2c" providerId="LiveId" clId="{2A6D35C0-B6BF-45FD-BF0D-0C151BDFDC81}" dt="2022-05-05T20:00:23.608" v="1326" actId="22"/>
          <ac:spMkLst>
            <pc:docMk/>
            <pc:sldMk cId="3775019646" sldId="430"/>
            <ac:spMk id="8" creationId="{BF960925-C461-F8C4-24EF-A700D04A3D97}"/>
          </ac:spMkLst>
        </pc:spChg>
      </pc:sldChg>
      <pc:sldChg chg="addSp delSp modSp add mod">
        <pc:chgData name="Branko Popovic" userId="ab144892394c3c2c" providerId="LiveId" clId="{2A6D35C0-B6BF-45FD-BF0D-0C151BDFDC81}" dt="2022-05-05T20:04:19.935" v="1375" actId="1076"/>
        <pc:sldMkLst>
          <pc:docMk/>
          <pc:sldMk cId="1115358839" sldId="431"/>
        </pc:sldMkLst>
        <pc:spChg chg="mod">
          <ac:chgData name="Branko Popovic" userId="ab144892394c3c2c" providerId="LiveId" clId="{2A6D35C0-B6BF-45FD-BF0D-0C151BDFDC81}" dt="2022-05-05T20:04:19.935" v="1375" actId="1076"/>
          <ac:spMkLst>
            <pc:docMk/>
            <pc:sldMk cId="1115358839" sldId="431"/>
            <ac:spMk id="2" creationId="{A9EBB730-0836-A4F3-ABAC-4326D30E385C}"/>
          </ac:spMkLst>
        </pc:spChg>
        <pc:spChg chg="del mod">
          <ac:chgData name="Branko Popovic" userId="ab144892394c3c2c" providerId="LiveId" clId="{2A6D35C0-B6BF-45FD-BF0D-0C151BDFDC81}" dt="2022-05-05T20:03:23.293" v="1359" actId="478"/>
          <ac:spMkLst>
            <pc:docMk/>
            <pc:sldMk cId="1115358839" sldId="431"/>
            <ac:spMk id="3" creationId="{5CD1EC43-1136-DE13-EA8D-3B1906A3FBA2}"/>
          </ac:spMkLst>
        </pc:spChg>
        <pc:spChg chg="mod">
          <ac:chgData name="Branko Popovic" userId="ab144892394c3c2c" providerId="LiveId" clId="{2A6D35C0-B6BF-45FD-BF0D-0C151BDFDC81}" dt="2022-05-05T20:00:41.840" v="1332" actId="20577"/>
          <ac:spMkLst>
            <pc:docMk/>
            <pc:sldMk cId="1115358839" sldId="431"/>
            <ac:spMk id="4" creationId="{4972DD14-7621-AFAE-6996-7DBC98DAB11D}"/>
          </ac:spMkLst>
        </pc:spChg>
        <pc:spChg chg="add mod">
          <ac:chgData name="Branko Popovic" userId="ab144892394c3c2c" providerId="LiveId" clId="{2A6D35C0-B6BF-45FD-BF0D-0C151BDFDC81}" dt="2022-05-05T20:04:10.570" v="1372" actId="1076"/>
          <ac:spMkLst>
            <pc:docMk/>
            <pc:sldMk cId="1115358839" sldId="431"/>
            <ac:spMk id="5" creationId="{8B572472-7431-32A1-97E8-BB6ACBFDF757}"/>
          </ac:spMkLst>
        </pc:spChg>
        <pc:spChg chg="mod">
          <ac:chgData name="Branko Popovic" userId="ab144892394c3c2c" providerId="LiveId" clId="{2A6D35C0-B6BF-45FD-BF0D-0C151BDFDC81}" dt="2022-05-05T20:02:24.907" v="1345" actId="113"/>
          <ac:spMkLst>
            <pc:docMk/>
            <pc:sldMk cId="1115358839" sldId="431"/>
            <ac:spMk id="7" creationId="{ED807041-7603-F93D-B2E6-2D8CCB7CDF99}"/>
          </ac:spMkLst>
        </pc:spChg>
      </pc:sldChg>
      <pc:sldChg chg="addSp delSp modSp new mod ord setBg setClrOvrMap delDesignElem">
        <pc:chgData name="Branko Popovic" userId="ab144892394c3c2c" providerId="LiveId" clId="{2A6D35C0-B6BF-45FD-BF0D-0C151BDFDC81}" dt="2022-05-07T19:35:06.924" v="2096" actId="478"/>
        <pc:sldMkLst>
          <pc:docMk/>
          <pc:sldMk cId="3317189444" sldId="432"/>
        </pc:sldMkLst>
        <pc:spChg chg="del mod">
          <ac:chgData name="Branko Popovic" userId="ab144892394c3c2c" providerId="LiveId" clId="{2A6D35C0-B6BF-45FD-BF0D-0C151BDFDC81}" dt="2022-05-07T17:36:26.610" v="1388" actId="478"/>
          <ac:spMkLst>
            <pc:docMk/>
            <pc:sldMk cId="3317189444" sldId="432"/>
            <ac:spMk id="2" creationId="{7ACD82CC-0A27-F359-1EF2-F32CBB5162AC}"/>
          </ac:spMkLst>
        </pc:spChg>
        <pc:spChg chg="del">
          <ac:chgData name="Branko Popovic" userId="ab144892394c3c2c" providerId="LiveId" clId="{2A6D35C0-B6BF-45FD-BF0D-0C151BDFDC81}" dt="2022-05-07T17:36:20.838" v="1387" actId="26606"/>
          <ac:spMkLst>
            <pc:docMk/>
            <pc:sldMk cId="3317189444" sldId="432"/>
            <ac:spMk id="3" creationId="{EF3E7053-2437-0459-8C59-C355F260DD45}"/>
          </ac:spMkLst>
        </pc:spChg>
        <pc:spChg chg="del mod ord">
          <ac:chgData name="Branko Popovic" userId="ab144892394c3c2c" providerId="LiveId" clId="{2A6D35C0-B6BF-45FD-BF0D-0C151BDFDC81}" dt="2022-05-07T19:35:06.924" v="2096" actId="478"/>
          <ac:spMkLst>
            <pc:docMk/>
            <pc:sldMk cId="3317189444" sldId="432"/>
            <ac:spMk id="4" creationId="{1C495373-BFCD-9579-DE54-C6BC7DBEE96F}"/>
          </ac:spMkLst>
        </pc:spChg>
        <pc:spChg chg="del mod">
          <ac:chgData name="Branko Popovic" userId="ab144892394c3c2c" providerId="LiveId" clId="{2A6D35C0-B6BF-45FD-BF0D-0C151BDFDC81}" dt="2022-05-07T19:35:05.226" v="2095" actId="478"/>
          <ac:spMkLst>
            <pc:docMk/>
            <pc:sldMk cId="3317189444" sldId="432"/>
            <ac:spMk id="5" creationId="{F0DB44F4-D02C-FBEC-3AE9-860D14D0C13C}"/>
          </ac:spMkLst>
        </pc:spChg>
        <pc:spChg chg="mod">
          <ac:chgData name="Branko Popovic" userId="ab144892394c3c2c" providerId="LiveId" clId="{2A6D35C0-B6BF-45FD-BF0D-0C151BDFDC81}" dt="2022-05-07T17:36:20.838" v="1387" actId="26606"/>
          <ac:spMkLst>
            <pc:docMk/>
            <pc:sldMk cId="3317189444" sldId="432"/>
            <ac:spMk id="6" creationId="{F795072E-7577-DE9B-8585-D323F3A86BCF}"/>
          </ac:spMkLst>
        </pc:spChg>
        <pc:spChg chg="add mod">
          <ac:chgData name="Branko Popovic" userId="ab144892394c3c2c" providerId="LiveId" clId="{2A6D35C0-B6BF-45FD-BF0D-0C151BDFDC81}" dt="2022-05-07T17:58:23.291" v="1532" actId="20577"/>
          <ac:spMkLst>
            <pc:docMk/>
            <pc:sldMk cId="3317189444" sldId="432"/>
            <ac:spMk id="7" creationId="{1C36D235-FEE6-795E-F2E3-7025D7562D49}"/>
          </ac:spMkLst>
        </pc:spChg>
        <pc:spChg chg="add del">
          <ac:chgData name="Branko Popovic" userId="ab144892394c3c2c" providerId="LiveId" clId="{2A6D35C0-B6BF-45FD-BF0D-0C151BDFDC81}" dt="2022-05-07T19:11:16.047" v="1815"/>
          <ac:spMkLst>
            <pc:docMk/>
            <pc:sldMk cId="3317189444" sldId="432"/>
            <ac:spMk id="18" creationId="{CB300B9C-C1F6-47BC-A43F-3B172CD7FF3C}"/>
          </ac:spMkLst>
        </pc:spChg>
        <pc:grpChg chg="add del">
          <ac:chgData name="Branko Popovic" userId="ab144892394c3c2c" providerId="LiveId" clId="{2A6D35C0-B6BF-45FD-BF0D-0C151BDFDC81}" dt="2022-05-07T19:11:16.047" v="1815"/>
          <ac:grpSpMkLst>
            <pc:docMk/>
            <pc:sldMk cId="3317189444" sldId="432"/>
            <ac:grpSpMk id="11" creationId="{46AC64B6-5299-4EDC-A5BA-C486DE605216}"/>
          </ac:grpSpMkLst>
        </pc:grpChg>
        <pc:grpChg chg="add del">
          <ac:chgData name="Branko Popovic" userId="ab144892394c3c2c" providerId="LiveId" clId="{2A6D35C0-B6BF-45FD-BF0D-0C151BDFDC81}" dt="2022-05-07T19:11:16.047" v="1815"/>
          <ac:grpSpMkLst>
            <pc:docMk/>
            <pc:sldMk cId="3317189444" sldId="432"/>
            <ac:grpSpMk id="20" creationId="{F1ECA4FE-7D2F-4576-B767-3A5F5ABFE90F}"/>
          </ac:grpSpMkLst>
        </pc:grpChg>
        <pc:picChg chg="add mod">
          <ac:chgData name="Branko Popovic" userId="ab144892394c3c2c" providerId="LiveId" clId="{2A6D35C0-B6BF-45FD-BF0D-0C151BDFDC81}" dt="2022-05-07T17:57:25.910" v="1523" actId="1076"/>
          <ac:picMkLst>
            <pc:docMk/>
            <pc:sldMk cId="3317189444" sldId="432"/>
            <ac:picMk id="9" creationId="{F88F2F18-1807-3B25-A186-F38EC3512E8A}"/>
          </ac:picMkLst>
        </pc:picChg>
        <pc:inkChg chg="add del">
          <ac:chgData name="Branko Popovic" userId="ab144892394c3c2c" providerId="LiveId" clId="{2A6D35C0-B6BF-45FD-BF0D-0C151BDFDC81}" dt="2022-05-07T19:22:23.238" v="1916" actId="478"/>
          <ac:inkMkLst>
            <pc:docMk/>
            <pc:sldMk cId="3317189444" sldId="432"/>
            <ac:inkMk id="10" creationId="{EDA91BA0-8142-C988-77FF-4FBE5EFB911C}"/>
          </ac:inkMkLst>
        </pc:inkChg>
        <pc:cxnChg chg="add del">
          <ac:chgData name="Branko Popovic" userId="ab144892394c3c2c" providerId="LiveId" clId="{2A6D35C0-B6BF-45FD-BF0D-0C151BDFDC81}" dt="2022-05-07T19:11:16.047" v="1815"/>
          <ac:cxnSpMkLst>
            <pc:docMk/>
            <pc:sldMk cId="3317189444" sldId="432"/>
            <ac:cxnSpMk id="24" creationId="{E81F53E2-F556-42FA-8D24-113839EE19F8}"/>
          </ac:cxnSpMkLst>
        </pc:cxnChg>
      </pc:sldChg>
      <pc:sldChg chg="addSp delSp modSp new mod">
        <pc:chgData name="Branko Popovic" userId="ab144892394c3c2c" providerId="LiveId" clId="{2A6D35C0-B6BF-45FD-BF0D-0C151BDFDC81}" dt="2022-05-07T19:34:27.493" v="2089"/>
        <pc:sldMkLst>
          <pc:docMk/>
          <pc:sldMk cId="1555824613" sldId="433"/>
        </pc:sldMkLst>
        <pc:spChg chg="mod">
          <ac:chgData name="Branko Popovic" userId="ab144892394c3c2c" providerId="LiveId" clId="{2A6D35C0-B6BF-45FD-BF0D-0C151BDFDC81}" dt="2022-05-07T19:34:12.350" v="2087" actId="2711"/>
          <ac:spMkLst>
            <pc:docMk/>
            <pc:sldMk cId="1555824613" sldId="433"/>
            <ac:spMk id="2" creationId="{F246E594-C666-F06D-F53E-57DD60DB4F29}"/>
          </ac:spMkLst>
        </pc:spChg>
        <pc:spChg chg="add del mod">
          <ac:chgData name="Branko Popovic" userId="ab144892394c3c2c" providerId="LiveId" clId="{2A6D35C0-B6BF-45FD-BF0D-0C151BDFDC81}" dt="2022-05-07T19:33:51.768" v="2086" actId="2711"/>
          <ac:spMkLst>
            <pc:docMk/>
            <pc:sldMk cId="1555824613" sldId="433"/>
            <ac:spMk id="3" creationId="{FD39F417-8BE5-4160-A7D8-5D0E7669157F}"/>
          </ac:spMkLst>
        </pc:spChg>
        <pc:spChg chg="del mod">
          <ac:chgData name="Branko Popovic" userId="ab144892394c3c2c" providerId="LiveId" clId="{2A6D35C0-B6BF-45FD-BF0D-0C151BDFDC81}" dt="2022-05-07T19:34:17.327" v="2088" actId="478"/>
          <ac:spMkLst>
            <pc:docMk/>
            <pc:sldMk cId="1555824613" sldId="433"/>
            <ac:spMk id="4" creationId="{DA6F21F3-5483-CF88-7350-194A190D13AC}"/>
          </ac:spMkLst>
        </pc:spChg>
        <pc:spChg chg="mod">
          <ac:chgData name="Branko Popovic" userId="ab144892394c3c2c" providerId="LiveId" clId="{2A6D35C0-B6BF-45FD-BF0D-0C151BDFDC81}" dt="2022-05-07T19:34:27.493" v="2089"/>
          <ac:spMkLst>
            <pc:docMk/>
            <pc:sldMk cId="1555824613" sldId="433"/>
            <ac:spMk id="5" creationId="{723741AD-894A-4A5A-3F26-E172595C024F}"/>
          </ac:spMkLst>
        </pc:spChg>
        <pc:spChg chg="mod">
          <ac:chgData name="Branko Popovic" userId="ab144892394c3c2c" providerId="LiveId" clId="{2A6D35C0-B6BF-45FD-BF0D-0C151BDFDC81}" dt="2022-05-07T19:11:16.047" v="1815"/>
          <ac:spMkLst>
            <pc:docMk/>
            <pc:sldMk cId="1555824613" sldId="433"/>
            <ac:spMk id="6" creationId="{78A711A2-3757-41C4-4165-63A441688DA5}"/>
          </ac:spMkLst>
        </pc:spChg>
      </pc:sldChg>
      <pc:sldChg chg="addSp delSp modSp new mod ord">
        <pc:chgData name="Branko Popovic" userId="ab144892394c3c2c" providerId="LiveId" clId="{2A6D35C0-B6BF-45FD-BF0D-0C151BDFDC81}" dt="2022-05-07T19:46:40.137" v="2151" actId="207"/>
        <pc:sldMkLst>
          <pc:docMk/>
          <pc:sldMk cId="68582940" sldId="434"/>
        </pc:sldMkLst>
        <pc:spChg chg="mod">
          <ac:chgData name="Branko Popovic" userId="ab144892394c3c2c" providerId="LiveId" clId="{2A6D35C0-B6BF-45FD-BF0D-0C151BDFDC81}" dt="2022-05-07T19:14:25.089" v="1833" actId="207"/>
          <ac:spMkLst>
            <pc:docMk/>
            <pc:sldMk cId="68582940" sldId="434"/>
            <ac:spMk id="2" creationId="{E792D64D-615F-E37A-830F-08D3572D52CD}"/>
          </ac:spMkLst>
        </pc:spChg>
        <pc:spChg chg="mod">
          <ac:chgData name="Branko Popovic" userId="ab144892394c3c2c" providerId="LiveId" clId="{2A6D35C0-B6BF-45FD-BF0D-0C151BDFDC81}" dt="2022-05-07T19:46:40.137" v="2151" actId="207"/>
          <ac:spMkLst>
            <pc:docMk/>
            <pc:sldMk cId="68582940" sldId="434"/>
            <ac:spMk id="3" creationId="{9B51FB7E-A9BC-ED13-E570-46071D42C0DA}"/>
          </ac:spMkLst>
        </pc:spChg>
        <pc:spChg chg="del mod">
          <ac:chgData name="Branko Popovic" userId="ab144892394c3c2c" providerId="LiveId" clId="{2A6D35C0-B6BF-45FD-BF0D-0C151BDFDC81}" dt="2022-05-07T19:17:47.905" v="1891" actId="478"/>
          <ac:spMkLst>
            <pc:docMk/>
            <pc:sldMk cId="68582940" sldId="434"/>
            <ac:spMk id="4" creationId="{DF346B9D-2D16-6ADB-BF65-6732A64C5DDD}"/>
          </ac:spMkLst>
        </pc:spChg>
        <pc:spChg chg="mod">
          <ac:chgData name="Branko Popovic" userId="ab144892394c3c2c" providerId="LiveId" clId="{2A6D35C0-B6BF-45FD-BF0D-0C151BDFDC81}" dt="2022-05-07T19:34:53.323" v="2092"/>
          <ac:spMkLst>
            <pc:docMk/>
            <pc:sldMk cId="68582940" sldId="434"/>
            <ac:spMk id="5" creationId="{75F62B17-7169-92D4-78D4-99CF11410308}"/>
          </ac:spMkLst>
        </pc:spChg>
        <pc:spChg chg="mod">
          <ac:chgData name="Branko Popovic" userId="ab144892394c3c2c" providerId="LiveId" clId="{2A6D35C0-B6BF-45FD-BF0D-0C151BDFDC81}" dt="2022-05-07T19:11:16.047" v="1815"/>
          <ac:spMkLst>
            <pc:docMk/>
            <pc:sldMk cId="68582940" sldId="434"/>
            <ac:spMk id="6" creationId="{29C4FE2A-3C6C-F7A7-EC91-5844DDF5915D}"/>
          </ac:spMkLst>
        </pc:spChg>
        <pc:picChg chg="add mod">
          <ac:chgData name="Branko Popovic" userId="ab144892394c3c2c" providerId="LiveId" clId="{2A6D35C0-B6BF-45FD-BF0D-0C151BDFDC81}" dt="2022-05-07T19:17:57.720" v="1895" actId="14100"/>
          <ac:picMkLst>
            <pc:docMk/>
            <pc:sldMk cId="68582940" sldId="434"/>
            <ac:picMk id="8" creationId="{4309E090-D73C-21EF-DBA0-91A7861E9336}"/>
          </ac:picMkLst>
        </pc:picChg>
      </pc:sldChg>
      <pc:sldChg chg="delSp modSp new mod ord">
        <pc:chgData name="Branko Popovic" userId="ab144892394c3c2c" providerId="LiveId" clId="{2A6D35C0-B6BF-45FD-BF0D-0C151BDFDC81}" dt="2022-05-07T19:34:56.246" v="2093"/>
        <pc:sldMkLst>
          <pc:docMk/>
          <pc:sldMk cId="2759082679" sldId="435"/>
        </pc:sldMkLst>
        <pc:spChg chg="mod">
          <ac:chgData name="Branko Popovic" userId="ab144892394c3c2c" providerId="LiveId" clId="{2A6D35C0-B6BF-45FD-BF0D-0C151BDFDC81}" dt="2022-05-07T19:18:45.773" v="1904"/>
          <ac:spMkLst>
            <pc:docMk/>
            <pc:sldMk cId="2759082679" sldId="435"/>
            <ac:spMk id="2" creationId="{753863F1-42CE-F3B3-B204-622C051E3023}"/>
          </ac:spMkLst>
        </pc:spChg>
        <pc:spChg chg="mod">
          <ac:chgData name="Branko Popovic" userId="ab144892394c3c2c" providerId="LiveId" clId="{2A6D35C0-B6BF-45FD-BF0D-0C151BDFDC81}" dt="2022-05-07T19:27:38.166" v="2029" actId="20577"/>
          <ac:spMkLst>
            <pc:docMk/>
            <pc:sldMk cId="2759082679" sldId="435"/>
            <ac:spMk id="3" creationId="{45981FBA-9E49-7E90-FF39-F7B979088CB5}"/>
          </ac:spMkLst>
        </pc:spChg>
        <pc:spChg chg="del mod">
          <ac:chgData name="Branko Popovic" userId="ab144892394c3c2c" providerId="LiveId" clId="{2A6D35C0-B6BF-45FD-BF0D-0C151BDFDC81}" dt="2022-05-07T19:34:40.248" v="2091" actId="478"/>
          <ac:spMkLst>
            <pc:docMk/>
            <pc:sldMk cId="2759082679" sldId="435"/>
            <ac:spMk id="4" creationId="{C0B5E5DF-AEC7-6621-BB3A-0C862BC37BB9}"/>
          </ac:spMkLst>
        </pc:spChg>
        <pc:spChg chg="mod">
          <ac:chgData name="Branko Popovic" userId="ab144892394c3c2c" providerId="LiveId" clId="{2A6D35C0-B6BF-45FD-BF0D-0C151BDFDC81}" dt="2022-05-07T19:34:56.246" v="2093"/>
          <ac:spMkLst>
            <pc:docMk/>
            <pc:sldMk cId="2759082679" sldId="435"/>
            <ac:spMk id="5" creationId="{24B5A251-FE49-4EF1-3D28-A43A7BA6D3C9}"/>
          </ac:spMkLst>
        </pc:spChg>
        <pc:spChg chg="mod">
          <ac:chgData name="Branko Popovic" userId="ab144892394c3c2c" providerId="LiveId" clId="{2A6D35C0-B6BF-45FD-BF0D-0C151BDFDC81}" dt="2022-05-07T19:11:16.047" v="1815"/>
          <ac:spMkLst>
            <pc:docMk/>
            <pc:sldMk cId="2759082679" sldId="435"/>
            <ac:spMk id="6" creationId="{7B6F163F-81B2-F67E-10BE-DF7F0A6B2F19}"/>
          </ac:spMkLst>
        </pc:spChg>
      </pc:sldChg>
      <pc:sldChg chg="addSp delSp modSp add mod ord">
        <pc:chgData name="Branko Popovic" userId="ab144892394c3c2c" providerId="LiveId" clId="{2A6D35C0-B6BF-45FD-BF0D-0C151BDFDC81}" dt="2022-05-07T19:13:06.111" v="1822" actId="1076"/>
        <pc:sldMkLst>
          <pc:docMk/>
          <pc:sldMk cId="349842310" sldId="436"/>
        </pc:sldMkLst>
        <pc:spChg chg="mod">
          <ac:chgData name="Branko Popovic" userId="ab144892394c3c2c" providerId="LiveId" clId="{2A6D35C0-B6BF-45FD-BF0D-0C151BDFDC81}" dt="2022-05-07T19:11:24.546" v="1817" actId="1076"/>
          <ac:spMkLst>
            <pc:docMk/>
            <pc:sldMk cId="349842310" sldId="436"/>
            <ac:spMk id="2" creationId="{B138CF5B-E8DE-48F3-9581-51BBEC47AE73}"/>
          </ac:spMkLst>
        </pc:spChg>
        <pc:spChg chg="add del">
          <ac:chgData name="Branko Popovic" userId="ab144892394c3c2c" providerId="LiveId" clId="{2A6D35C0-B6BF-45FD-BF0D-0C151BDFDC81}" dt="2022-05-07T19:10:44.832" v="1810" actId="22"/>
          <ac:spMkLst>
            <pc:docMk/>
            <pc:sldMk cId="349842310" sldId="436"/>
            <ac:spMk id="5" creationId="{2BC3F4C0-DB1D-D0EF-0ED4-86712FF01B56}"/>
          </ac:spMkLst>
        </pc:spChg>
        <pc:picChg chg="add mod">
          <ac:chgData name="Branko Popovic" userId="ab144892394c3c2c" providerId="LiveId" clId="{2A6D35C0-B6BF-45FD-BF0D-0C151BDFDC81}" dt="2022-05-07T19:13:06.111" v="1822" actId="1076"/>
          <ac:picMkLst>
            <pc:docMk/>
            <pc:sldMk cId="349842310" sldId="436"/>
            <ac:picMk id="6" creationId="{D8A39E11-1AA0-7409-9314-81D1103FCF92}"/>
          </ac:picMkLst>
        </pc:picChg>
        <pc:picChg chg="del">
          <ac:chgData name="Branko Popovic" userId="ab144892394c3c2c" providerId="LiveId" clId="{2A6D35C0-B6BF-45FD-BF0D-0C151BDFDC81}" dt="2022-05-07T19:11:20.935" v="1816" actId="478"/>
          <ac:picMkLst>
            <pc:docMk/>
            <pc:sldMk cId="349842310" sldId="436"/>
            <ac:picMk id="15" creationId="{7F889814-7938-B130-7405-EB17F43B9D46}"/>
          </ac:picMkLst>
        </pc:picChg>
      </pc:sldChg>
      <pc:sldChg chg="delSp modSp new mod">
        <pc:chgData name="Branko Popovic" userId="ab144892394c3c2c" providerId="LiveId" clId="{2A6D35C0-B6BF-45FD-BF0D-0C151BDFDC81}" dt="2022-05-07T19:34:59.166" v="2094"/>
        <pc:sldMkLst>
          <pc:docMk/>
          <pc:sldMk cId="4226278615" sldId="437"/>
        </pc:sldMkLst>
        <pc:spChg chg="mod">
          <ac:chgData name="Branko Popovic" userId="ab144892394c3c2c" providerId="LiveId" clId="{2A6D35C0-B6BF-45FD-BF0D-0C151BDFDC81}" dt="2022-05-07T19:29:24.969" v="2050" actId="20577"/>
          <ac:spMkLst>
            <pc:docMk/>
            <pc:sldMk cId="4226278615" sldId="437"/>
            <ac:spMk id="2" creationId="{B141CC99-5E25-C1D6-0981-0CFB913CE2BE}"/>
          </ac:spMkLst>
        </pc:spChg>
        <pc:spChg chg="mod">
          <ac:chgData name="Branko Popovic" userId="ab144892394c3c2c" providerId="LiveId" clId="{2A6D35C0-B6BF-45FD-BF0D-0C151BDFDC81}" dt="2022-05-07T19:29:15.846" v="2049" actId="255"/>
          <ac:spMkLst>
            <pc:docMk/>
            <pc:sldMk cId="4226278615" sldId="437"/>
            <ac:spMk id="3" creationId="{BA5D03AF-79C6-0A74-56DE-ED35E4565FA4}"/>
          </ac:spMkLst>
        </pc:spChg>
        <pc:spChg chg="del">
          <ac:chgData name="Branko Popovic" userId="ab144892394c3c2c" providerId="LiveId" clId="{2A6D35C0-B6BF-45FD-BF0D-0C151BDFDC81}" dt="2022-05-07T19:34:37.488" v="2090" actId="478"/>
          <ac:spMkLst>
            <pc:docMk/>
            <pc:sldMk cId="4226278615" sldId="437"/>
            <ac:spMk id="4" creationId="{2256590E-90BE-0092-D19B-A0330874737F}"/>
          </ac:spMkLst>
        </pc:spChg>
        <pc:spChg chg="mod">
          <ac:chgData name="Branko Popovic" userId="ab144892394c3c2c" providerId="LiveId" clId="{2A6D35C0-B6BF-45FD-BF0D-0C151BDFDC81}" dt="2022-05-07T19:34:59.166" v="2094"/>
          <ac:spMkLst>
            <pc:docMk/>
            <pc:sldMk cId="4226278615" sldId="437"/>
            <ac:spMk id="5" creationId="{95B49868-697C-8C08-6B9E-D4CF8DB24627}"/>
          </ac:spMkLst>
        </pc:spChg>
      </pc:sldChg>
      <pc:sldChg chg="new del">
        <pc:chgData name="Branko Popovic" userId="ab144892394c3c2c" providerId="LiveId" clId="{2A6D35C0-B6BF-45FD-BF0D-0C151BDFDC81}" dt="2022-05-07T19:29:30.688" v="2051" actId="2696"/>
        <pc:sldMkLst>
          <pc:docMk/>
          <pc:sldMk cId="629090173" sldId="438"/>
        </pc:sldMkLst>
      </pc:sldChg>
      <pc:sldChg chg="addSp delSp modSp add mod ord">
        <pc:chgData name="Branko Popovic" userId="ab144892394c3c2c" providerId="LiveId" clId="{2A6D35C0-B6BF-45FD-BF0D-0C151BDFDC81}" dt="2022-05-07T19:32:40.509" v="2082" actId="1076"/>
        <pc:sldMkLst>
          <pc:docMk/>
          <pc:sldMk cId="1076469303" sldId="438"/>
        </pc:sldMkLst>
        <pc:spChg chg="mod">
          <ac:chgData name="Branko Popovic" userId="ab144892394c3c2c" providerId="LiveId" clId="{2A6D35C0-B6BF-45FD-BF0D-0C151BDFDC81}" dt="2022-05-07T19:30:31.833" v="2067" actId="1076"/>
          <ac:spMkLst>
            <pc:docMk/>
            <pc:sldMk cId="1076469303" sldId="438"/>
            <ac:spMk id="2" creationId="{B138CF5B-E8DE-48F3-9581-51BBEC47AE73}"/>
          </ac:spMkLst>
        </pc:spChg>
        <pc:picChg chg="add del mod">
          <ac:chgData name="Branko Popovic" userId="ab144892394c3c2c" providerId="LiveId" clId="{2A6D35C0-B6BF-45FD-BF0D-0C151BDFDC81}" dt="2022-05-07T19:31:39.460" v="2073" actId="478"/>
          <ac:picMkLst>
            <pc:docMk/>
            <pc:sldMk cId="1076469303" sldId="438"/>
            <ac:picMk id="4" creationId="{669359AE-E2E3-ED72-6695-06B5AE84B482}"/>
          </ac:picMkLst>
        </pc:picChg>
        <pc:picChg chg="del">
          <ac:chgData name="Branko Popovic" userId="ab144892394c3c2c" providerId="LiveId" clId="{2A6D35C0-B6BF-45FD-BF0D-0C151BDFDC81}" dt="2022-05-07T19:31:29.070" v="2068" actId="478"/>
          <ac:picMkLst>
            <pc:docMk/>
            <pc:sldMk cId="1076469303" sldId="438"/>
            <ac:picMk id="6" creationId="{D8A39E11-1AA0-7409-9314-81D1103FCF92}"/>
          </ac:picMkLst>
        </pc:picChg>
        <pc:picChg chg="add mod">
          <ac:chgData name="Branko Popovic" userId="ab144892394c3c2c" providerId="LiveId" clId="{2A6D35C0-B6BF-45FD-BF0D-0C151BDFDC81}" dt="2022-05-07T19:32:40.509" v="2082" actId="1076"/>
          <ac:picMkLst>
            <pc:docMk/>
            <pc:sldMk cId="1076469303" sldId="438"/>
            <ac:picMk id="7" creationId="{D8122EA5-E777-2FF0-AAC6-D9AEF421C716}"/>
          </ac:picMkLst>
        </pc:picChg>
      </pc:sldChg>
      <pc:sldChg chg="modSp add mod ord">
        <pc:chgData name="Branko Popovic" userId="ab144892394c3c2c" providerId="LiveId" clId="{2A6D35C0-B6BF-45FD-BF0D-0C151BDFDC81}" dt="2022-05-07T19:39:33.567" v="2144" actId="1076"/>
        <pc:sldMkLst>
          <pc:docMk/>
          <pc:sldMk cId="3669505718" sldId="439"/>
        </pc:sldMkLst>
        <pc:spChg chg="mod">
          <ac:chgData name="Branko Popovic" userId="ab144892394c3c2c" providerId="LiveId" clId="{2A6D35C0-B6BF-45FD-BF0D-0C151BDFDC81}" dt="2022-05-07T19:39:33.567" v="2144" actId="1076"/>
          <ac:spMkLst>
            <pc:docMk/>
            <pc:sldMk cId="3669505718" sldId="439"/>
            <ac:spMk id="2" creationId="{B138CF5B-E8DE-48F3-9581-51BBEC47AE73}"/>
          </ac:spMkLst>
        </pc:spChg>
      </pc:sldChg>
      <pc:sldChg chg="addSp delSp modSp add mod ord">
        <pc:chgData name="Branko Popovic" userId="ab144892394c3c2c" providerId="LiveId" clId="{2A6D35C0-B6BF-45FD-BF0D-0C151BDFDC81}" dt="2022-05-07T19:49:11.396" v="2195" actId="478"/>
        <pc:sldMkLst>
          <pc:docMk/>
          <pc:sldMk cId="1088422165" sldId="440"/>
        </pc:sldMkLst>
        <pc:spChg chg="mod">
          <ac:chgData name="Branko Popovic" userId="ab144892394c3c2c" providerId="LiveId" clId="{2A6D35C0-B6BF-45FD-BF0D-0C151BDFDC81}" dt="2022-05-07T19:49:01.444" v="2192" actId="1076"/>
          <ac:spMkLst>
            <pc:docMk/>
            <pc:sldMk cId="1088422165" sldId="440"/>
            <ac:spMk id="2" creationId="{B138CF5B-E8DE-48F3-9581-51BBEC47AE73}"/>
          </ac:spMkLst>
        </pc:spChg>
        <pc:spChg chg="add mod">
          <ac:chgData name="Branko Popovic" userId="ab144892394c3c2c" providerId="LiveId" clId="{2A6D35C0-B6BF-45FD-BF0D-0C151BDFDC81}" dt="2022-05-07T19:49:05.135" v="2193" actId="1076"/>
          <ac:spMkLst>
            <pc:docMk/>
            <pc:sldMk cId="1088422165" sldId="440"/>
            <ac:spMk id="3" creationId="{88807C3E-F74E-3E52-CF59-3AF0E380B89D}"/>
          </ac:spMkLst>
        </pc:spChg>
        <pc:picChg chg="add del">
          <ac:chgData name="Branko Popovic" userId="ab144892394c3c2c" providerId="LiveId" clId="{2A6D35C0-B6BF-45FD-BF0D-0C151BDFDC81}" dt="2022-05-07T19:49:11.396" v="2195" actId="478"/>
          <ac:picMkLst>
            <pc:docMk/>
            <pc:sldMk cId="1088422165" sldId="440"/>
            <ac:picMk id="6" creationId="{D8A39E11-1AA0-7409-9314-81D1103FCF92}"/>
          </ac:picMkLst>
        </pc:picChg>
      </pc:sldChg>
      <pc:sldChg chg="delSp modSp add mod">
        <pc:chgData name="Branko Popovic" userId="ab144892394c3c2c" providerId="LiveId" clId="{2A6D35C0-B6BF-45FD-BF0D-0C151BDFDC81}" dt="2022-05-07T19:49:54.227" v="2240" actId="1076"/>
        <pc:sldMkLst>
          <pc:docMk/>
          <pc:sldMk cId="1397260112" sldId="441"/>
        </pc:sldMkLst>
        <pc:spChg chg="mod">
          <ac:chgData name="Branko Popovic" userId="ab144892394c3c2c" providerId="LiveId" clId="{2A6D35C0-B6BF-45FD-BF0D-0C151BDFDC81}" dt="2022-05-07T19:49:54.227" v="2240" actId="1076"/>
          <ac:spMkLst>
            <pc:docMk/>
            <pc:sldMk cId="1397260112" sldId="441"/>
            <ac:spMk id="2" creationId="{B138CF5B-E8DE-48F3-9581-51BBEC47AE73}"/>
          </ac:spMkLst>
        </pc:spChg>
        <pc:spChg chg="del">
          <ac:chgData name="Branko Popovic" userId="ab144892394c3c2c" providerId="LiveId" clId="{2A6D35C0-B6BF-45FD-BF0D-0C151BDFDC81}" dt="2022-05-07T19:49:24.893" v="2197" actId="478"/>
          <ac:spMkLst>
            <pc:docMk/>
            <pc:sldMk cId="1397260112" sldId="441"/>
            <ac:spMk id="3" creationId="{88807C3E-F74E-3E52-CF59-3AF0E380B89D}"/>
          </ac:spMkLst>
        </pc:spChg>
      </pc:sldChg>
      <pc:sldMasterChg chg="delSldLayout">
        <pc:chgData name="Branko Popovic" userId="ab144892394c3c2c" providerId="LiveId" clId="{2A6D35C0-B6BF-45FD-BF0D-0C151BDFDC81}" dt="2022-05-05T20:08:33.344" v="1383" actId="47"/>
        <pc:sldMasterMkLst>
          <pc:docMk/>
          <pc:sldMasterMk cId="2067964972" sldId="2147483798"/>
        </pc:sldMasterMkLst>
        <pc:sldLayoutChg chg="del">
          <pc:chgData name="Branko Popovic" userId="ab144892394c3c2c" providerId="LiveId" clId="{2A6D35C0-B6BF-45FD-BF0D-0C151BDFDC81}" dt="2022-05-05T20:08:09.422" v="1377" actId="47"/>
          <pc:sldLayoutMkLst>
            <pc:docMk/>
            <pc:sldMasterMk cId="2067964972" sldId="2147483798"/>
            <pc:sldLayoutMk cId="2775459597" sldId="2147483819"/>
          </pc:sldLayoutMkLst>
        </pc:sldLayoutChg>
        <pc:sldLayoutChg chg="del">
          <pc:chgData name="Branko Popovic" userId="ab144892394c3c2c" providerId="LiveId" clId="{2A6D35C0-B6BF-45FD-BF0D-0C151BDFDC81}" dt="2022-05-05T20:08:10.748" v="1378" actId="47"/>
          <pc:sldLayoutMkLst>
            <pc:docMk/>
            <pc:sldMasterMk cId="2067964972" sldId="2147483798"/>
            <pc:sldLayoutMk cId="3948402540" sldId="2147483820"/>
          </pc:sldLayoutMkLst>
        </pc:sldLayoutChg>
        <pc:sldLayoutChg chg="del">
          <pc:chgData name="Branko Popovic" userId="ab144892394c3c2c" providerId="LiveId" clId="{2A6D35C0-B6BF-45FD-BF0D-0C151BDFDC81}" dt="2022-05-05T20:08:31.067" v="1381" actId="47"/>
          <pc:sldLayoutMkLst>
            <pc:docMk/>
            <pc:sldMasterMk cId="2067964972" sldId="2147483798"/>
            <pc:sldLayoutMk cId="3058020409" sldId="2147483821"/>
          </pc:sldLayoutMkLst>
        </pc:sldLayoutChg>
        <pc:sldLayoutChg chg="del">
          <pc:chgData name="Branko Popovic" userId="ab144892394c3c2c" providerId="LiveId" clId="{2A6D35C0-B6BF-45FD-BF0D-0C151BDFDC81}" dt="2022-05-05T20:08:32.001" v="1382" actId="47"/>
          <pc:sldLayoutMkLst>
            <pc:docMk/>
            <pc:sldMasterMk cId="2067964972" sldId="2147483798"/>
            <pc:sldLayoutMk cId="2558867446" sldId="2147483822"/>
          </pc:sldLayoutMkLst>
        </pc:sldLayoutChg>
        <pc:sldLayoutChg chg="del">
          <pc:chgData name="Branko Popovic" userId="ab144892394c3c2c" providerId="LiveId" clId="{2A6D35C0-B6BF-45FD-BF0D-0C151BDFDC81}" dt="2022-05-05T20:08:33.344" v="1383" actId="47"/>
          <pc:sldLayoutMkLst>
            <pc:docMk/>
            <pc:sldMasterMk cId="2067964972" sldId="2147483798"/>
            <pc:sldLayoutMk cId="786968813" sldId="2147483823"/>
          </pc:sldLayoutMkLst>
        </pc:sldLayoutChg>
      </pc:sldMasterChg>
      <pc:sldMasterChg chg="modSldLayout">
        <pc:chgData name="Branko Popovic" userId="ab144892394c3c2c" providerId="LiveId" clId="{2A6D35C0-B6BF-45FD-BF0D-0C151BDFDC81}" dt="2022-05-07T19:11:05.780" v="1814"/>
        <pc:sldMasterMkLst>
          <pc:docMk/>
          <pc:sldMasterMk cId="3079267447" sldId="2147483819"/>
        </pc:sldMasterMkLst>
        <pc:sldLayoutChg chg="addSp">
          <pc:chgData name="Branko Popovic" userId="ab144892394c3c2c" providerId="LiveId" clId="{2A6D35C0-B6BF-45FD-BF0D-0C151BDFDC81}" dt="2022-05-07T19:11:05.780" v="1814"/>
          <pc:sldLayoutMkLst>
            <pc:docMk/>
            <pc:sldMasterMk cId="3079267447" sldId="2147483819"/>
            <pc:sldLayoutMk cId="202930336" sldId="2147483820"/>
          </pc:sldLayoutMkLst>
          <pc:spChg chg="add">
            <ac:chgData name="Branko Popovic" userId="ab144892394c3c2c" providerId="LiveId" clId="{2A6D35C0-B6BF-45FD-BF0D-0C151BDFDC81}" dt="2022-05-07T19:11:05.780" v="1814"/>
            <ac:spMkLst>
              <pc:docMk/>
              <pc:sldMasterMk cId="3079267447" sldId="2147483819"/>
              <pc:sldLayoutMk cId="202930336" sldId="2147483820"/>
              <ac:spMk id="17" creationId="{F2BDA3FB-6625-87E9-9B57-0B41838FCB88}"/>
            </ac:spMkLst>
          </pc:spChg>
        </pc:sldLayoutChg>
      </pc:sldMasterChg>
      <pc:sldMasterChg chg="modSldLayout">
        <pc:chgData name="Branko Popovic" userId="ab144892394c3c2c" providerId="LiveId" clId="{2A6D35C0-B6BF-45FD-BF0D-0C151BDFDC81}" dt="2022-05-07T19:10:27.556" v="1807"/>
        <pc:sldMasterMkLst>
          <pc:docMk/>
          <pc:sldMasterMk cId="4142510197" sldId="2147483819"/>
        </pc:sldMasterMkLst>
        <pc:sldLayoutChg chg="addSp">
          <pc:chgData name="Branko Popovic" userId="ab144892394c3c2c" providerId="LiveId" clId="{2A6D35C0-B6BF-45FD-BF0D-0C151BDFDC81}" dt="2022-05-07T19:10:27.556" v="1807"/>
          <pc:sldLayoutMkLst>
            <pc:docMk/>
            <pc:sldMasterMk cId="4142510197" sldId="2147483819"/>
            <pc:sldLayoutMk cId="3392485716" sldId="2147483820"/>
          </pc:sldLayoutMkLst>
          <pc:spChg chg="add">
            <ac:chgData name="Branko Popovic" userId="ab144892394c3c2c" providerId="LiveId" clId="{2A6D35C0-B6BF-45FD-BF0D-0C151BDFDC81}" dt="2022-05-07T19:10:27.556" v="1807"/>
            <ac:spMkLst>
              <pc:docMk/>
              <pc:sldMasterMk cId="4142510197" sldId="2147483819"/>
              <pc:sldLayoutMk cId="3392485716" sldId="2147483820"/>
              <ac:spMk id="18" creationId="{A14A374E-3457-6748-F8BD-BFB5ECA80E1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8A87A34-81AB-432B-8DAE-1953F412C126}" type="datetimeFigureOut">
              <a:rPr lang="en-US" smtClean="0"/>
              <a:pPr/>
              <a:t>5/7/2022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
        <p:nvSpPr>
          <p:cNvPr id="15" name="Freeform: Shape 14" descr="Tag=AccentColor&#10;Flavor=Light&#10;Target=Fill">
            <a:extLst>
              <a:ext uri="{FF2B5EF4-FFF2-40B4-BE49-F238E27FC236}">
                <a16:creationId xmlns:a16="http://schemas.microsoft.com/office/drawing/2014/main" id="{0F0B7733-324A-E10E-0495-B0405BB65131}"/>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31960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lvl1pPr>
              <a:defRPr sz="1000" b="1"/>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89201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lvl1pPr>
              <a:defRPr sz="1000" b="1"/>
            </a:lvl1pPr>
          </a:lstStyle>
          <a:p>
            <a:r>
              <a:rPr lang="en-US"/>
              <a:t>Presentation Title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9753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43967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361435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111682721"/>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9/3/20XX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181809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154961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841807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7822794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7417050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342834286"/>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1705183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066087668"/>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35650540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743520757"/>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139670656"/>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5915228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3466403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131135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r>
              <a:rPr lang="en-US"/>
              <a:t>9/3/20XX</a:t>
            </a:r>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Presentation Title</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206796497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hyperlink" Target="https://developer.mozilla.org/en-US/docs/Learn/Common_questions/Pages_sites_servers_and_search_engines" TargetMode="External"/><Relationship Id="rId3" Type="http://schemas.openxmlformats.org/officeDocument/2006/relationships/hyperlink" Target="https://developer.mozilla.org/en-US/docs/Learn/Common_questions/How_does_the_Internet_work#a_simple_network" TargetMode="External"/><Relationship Id="rId7" Type="http://schemas.openxmlformats.org/officeDocument/2006/relationships/hyperlink" Target="https://developer.mozilla.org/en-US/docs/Learn/Getting_started_with_the_web/How_the_Web_works#clients_and_servers" TargetMode="External"/><Relationship Id="rId2" Type="http://schemas.openxmlformats.org/officeDocument/2006/relationships/hyperlink" Target="https://www.youtube.com/watch?v=7_LPdttKXPc&amp;t=46s" TargetMode="External"/><Relationship Id="rId1" Type="http://schemas.openxmlformats.org/officeDocument/2006/relationships/slideLayout" Target="../slideLayouts/slideLayout18.xml"/><Relationship Id="rId6" Type="http://schemas.openxmlformats.org/officeDocument/2006/relationships/hyperlink" Target="https://developer.mozilla.org/en-US/docs/Learn/Common_questions/How_does_the_Internet_work#a_network_of_networks" TargetMode="External"/><Relationship Id="rId5" Type="http://schemas.openxmlformats.org/officeDocument/2006/relationships/hyperlink" Target="https://www.youtube.com/watch?v=72snZctFFtA&amp;t=45s" TargetMode="External"/><Relationship Id="rId4" Type="http://schemas.openxmlformats.org/officeDocument/2006/relationships/hyperlink" Target="https://developer.mozilla.org/en-US/docs/Learn/Common_questions/How_does_the_Internet_work#finding_computers" TargetMode="External"/><Relationship Id="rId9" Type="http://schemas.openxmlformats.org/officeDocument/2006/relationships/hyperlink" Target="https://www.youtube.com/watch?v=BrXPcaRlBqo&amp;ab_channel=Goog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www.whatismybrowser.com/" TargetMode="External"/><Relationship Id="rId2" Type="http://schemas.openxmlformats.org/officeDocument/2006/relationships/hyperlink" Target="https://whatsmyos.com/" TargetMode="External"/><Relationship Id="rId1" Type="http://schemas.openxmlformats.org/officeDocument/2006/relationships/slideLayout" Target="../slideLayouts/slideLayout18.xml"/><Relationship Id="rId5" Type="http://schemas.openxmlformats.org/officeDocument/2006/relationships/hyperlink" Target="https://desktop.github.com/" TargetMode="External"/><Relationship Id="rId4" Type="http://schemas.openxmlformats.org/officeDocument/2006/relationships/hyperlink" Target="https://code.visualstudio.com/downloa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crdownload"/><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925976" y="2267650"/>
            <a:ext cx="8691593" cy="2322697"/>
          </a:xfrm>
        </p:spPr>
        <p:txBody>
          <a:bodyPr/>
          <a:lstStyle/>
          <a:p>
            <a:pPr algn="ctr"/>
            <a:r>
              <a:rPr lang="en-US" sz="8000" dirty="0">
                <a:latin typeface="Courier New" panose="02070309020205020404" pitchFamily="49" charset="0"/>
                <a:cs typeface="Courier New" panose="02070309020205020404" pitchFamily="49" charset="0"/>
              </a:rPr>
              <a:t>Front-end</a:t>
            </a:r>
            <a:br>
              <a:rPr lang="en-US" sz="8000" dirty="0">
                <a:latin typeface="Courier New" panose="02070309020205020404" pitchFamily="49" charset="0"/>
                <a:cs typeface="Courier New" panose="02070309020205020404" pitchFamily="49" charset="0"/>
              </a:rPr>
            </a:br>
            <a:r>
              <a:rPr lang="en-US" sz="8000" dirty="0">
                <a:latin typeface="Courier New" panose="02070309020205020404" pitchFamily="49" charset="0"/>
                <a:cs typeface="Courier New" panose="02070309020205020404" pitchFamily="49" charset="0"/>
              </a:rPr>
              <a:t>Development</a:t>
            </a:r>
          </a:p>
        </p:txBody>
      </p:sp>
      <p:pic>
        <p:nvPicPr>
          <p:cNvPr id="6" name="Picture 5" descr="Graphical user interface&#10;&#10;Description automatically generated">
            <a:extLst>
              <a:ext uri="{FF2B5EF4-FFF2-40B4-BE49-F238E27FC236}">
                <a16:creationId xmlns:a16="http://schemas.microsoft.com/office/drawing/2014/main" id="{D8A39E11-1AA0-7409-9314-81D1103FCF92}"/>
              </a:ext>
            </a:extLst>
          </p:cNvPr>
          <p:cNvPicPr>
            <a:picLocks noChangeAspect="1"/>
          </p:cNvPicPr>
          <p:nvPr/>
        </p:nvPicPr>
        <p:blipFill>
          <a:blip r:embed="rId2"/>
          <a:stretch>
            <a:fillRect/>
          </a:stretch>
        </p:blipFill>
        <p:spPr>
          <a:xfrm>
            <a:off x="7020857" y="1517888"/>
            <a:ext cx="4444444" cy="3822222"/>
          </a:xfrm>
          <a:prstGeom prst="rect">
            <a:avLst/>
          </a:prstGeom>
        </p:spPr>
      </p:pic>
    </p:spTree>
    <p:extLst>
      <p:ext uri="{BB962C8B-B14F-4D97-AF65-F5344CB8AC3E}">
        <p14:creationId xmlns:p14="http://schemas.microsoft.com/office/powerpoint/2010/main" val="366950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C64F3DEE-14BC-406B-93AD-598981F251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32" name="Rectangle 31">
              <a:extLst>
                <a:ext uri="{FF2B5EF4-FFF2-40B4-BE49-F238E27FC236}">
                  <a16:creationId xmlns:a16="http://schemas.microsoft.com/office/drawing/2014/main" id="{0D88BD73-1AC0-441A-A09D-9CBAAEF8C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9AABEF8D-F54B-48FA-8085-6B417C3CE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5DA2D749-AD7F-43E6-9562-40414FDAE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6B7D11FA-40DC-4AC1-B696-35D8E580D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Freeform 5">
              <a:extLst>
                <a:ext uri="{FF2B5EF4-FFF2-40B4-BE49-F238E27FC236}">
                  <a16:creationId xmlns:a16="http://schemas.microsoft.com/office/drawing/2014/main" id="{01EEC3B0-1605-4B0F-B5E8-78EB88894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a16="http://schemas.microsoft.com/office/drawing/2014/main" id="{6BB5ADF5-5A99-4285-81AC-80DD65BB3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8" name="Freeform 5">
              <a:extLst>
                <a:ext uri="{FF2B5EF4-FFF2-40B4-BE49-F238E27FC236}">
                  <a16:creationId xmlns:a16="http://schemas.microsoft.com/office/drawing/2014/main" id="{8C59212F-2BEE-43B1-AC66-FBA4E10EF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0" name="Rectangle 39">
            <a:extLst>
              <a:ext uri="{FF2B5EF4-FFF2-40B4-BE49-F238E27FC236}">
                <a16:creationId xmlns:a16="http://schemas.microsoft.com/office/drawing/2014/main" id="{9F550EC2-0D1E-4045-BFC3-7E51E9B1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630724A8-2F25-4DC7-AAA9-DC7A91CBC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4" name="Group 43">
            <a:extLst>
              <a:ext uri="{FF2B5EF4-FFF2-40B4-BE49-F238E27FC236}">
                <a16:creationId xmlns:a16="http://schemas.microsoft.com/office/drawing/2014/main" id="{115F978F-C2B8-477C-8772-319DB97851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45" name="Oval 44">
              <a:extLst>
                <a:ext uri="{FF2B5EF4-FFF2-40B4-BE49-F238E27FC236}">
                  <a16:creationId xmlns:a16="http://schemas.microsoft.com/office/drawing/2014/main" id="{C0830F4C-2822-446F-9050-B207DB642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D4CC95ED-4B60-4EAD-B8FC-15DA7A990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5B9B54B1-04D0-4984-A578-B5CE54BEC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634684" y="402165"/>
              <a:ext cx="7133982"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B12C1C1B-CC29-4B26-B018-0F2A5851D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2760191"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E605EF37-87B1-4DE0-8BB7-AD7261A46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1849083"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ABC59457-ECF3-46EE-8536-548D7005E4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39098" y="629265"/>
            <a:ext cx="3692160" cy="5601210"/>
          </a:xfrm>
        </p:spPr>
        <p:txBody>
          <a:bodyPr vert="horz" lIns="91440" tIns="45720" rIns="91440" bIns="45720" rtlCol="0" anchor="ctr">
            <a:normAutofit/>
          </a:bodyPr>
          <a:lstStyle/>
          <a:p>
            <a:r>
              <a:rPr lang="en-US" dirty="0"/>
              <a:t>What is </a:t>
            </a:r>
            <a:r>
              <a:rPr lang="en-US" dirty="0">
                <a:solidFill>
                  <a:schemeClr val="accent2"/>
                </a:solidFill>
                <a:latin typeface="Courier New" panose="02070309020205020404" pitchFamily="49" charset="0"/>
                <a:cs typeface="Courier New" panose="02070309020205020404" pitchFamily="49" charset="0"/>
              </a:rPr>
              <a:t>HTML</a:t>
            </a:r>
            <a:r>
              <a:rPr lang="en-US" dirty="0"/>
              <a:t>?</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4767057" y="1636142"/>
            <a:ext cx="6813755" cy="3204715"/>
          </a:xfrm>
        </p:spPr>
        <p:txBody>
          <a:bodyPr vert="horz" lIns="91440" tIns="45720" rIns="91440" bIns="45720" rtlCol="0" anchor="ctr">
            <a:normAutofit/>
          </a:bodyPr>
          <a:lstStyle/>
          <a:p>
            <a:pPr>
              <a:buFont typeface="Wingdings 3" charset="2"/>
              <a:buChar char=""/>
            </a:pPr>
            <a:r>
              <a:rPr lang="en-US" dirty="0">
                <a:latin typeface="Calibri" panose="020F0502020204030204" pitchFamily="34" charset="0"/>
                <a:cs typeface="Calibri" panose="020F0502020204030204" pitchFamily="34" charset="0"/>
              </a:rPr>
              <a:t>HTML is a markup language that stands for Hypertext Markup Language, that allows web developers and website owners to create the structure of their websites. from which they can use any other coding language to enhance the design.</a:t>
            </a:r>
          </a:p>
        </p:txBody>
      </p:sp>
      <p:sp>
        <p:nvSpPr>
          <p:cNvPr id="52" name="Rectangle 51">
            <a:extLst>
              <a:ext uri="{FF2B5EF4-FFF2-40B4-BE49-F238E27FC236}">
                <a16:creationId xmlns:a16="http://schemas.microsoft.com/office/drawing/2014/main" id="{BA75B3E7-D04E-440C-9493-1A705BFC5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557784" y="6391656"/>
            <a:ext cx="3867912" cy="310896"/>
          </a:xfrm>
        </p:spPr>
        <p:txBody>
          <a:bodyPr vert="horz" lIns="91440" tIns="45720" rIns="91440" bIns="45720" rtlCol="0" anchor="ctr" anchorCtr="0">
            <a:normAutofit/>
          </a:bodyPr>
          <a:lstStyle/>
          <a:p>
            <a:pPr>
              <a:spcAft>
                <a:spcPts val="600"/>
              </a:spcAft>
            </a:pPr>
            <a:r>
              <a:rPr lang="en-US" b="1" i="0" kern="1200" dirty="0">
                <a:solidFill>
                  <a:schemeClr val="accent1"/>
                </a:solidFill>
                <a:latin typeface="+mn-lt"/>
                <a:ea typeface="+mn-ea"/>
                <a:cs typeface="+mn-cs"/>
              </a:rPr>
              <a:t>HTML</a:t>
            </a:r>
          </a:p>
        </p:txBody>
      </p:sp>
    </p:spTree>
    <p:extLst>
      <p:ext uri="{BB962C8B-B14F-4D97-AF65-F5344CB8AC3E}">
        <p14:creationId xmlns:p14="http://schemas.microsoft.com/office/powerpoint/2010/main" val="191294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Focus points: </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HTML</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11</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a:bodyPr>
          <a:lstStyle/>
          <a:p>
            <a:pPr marL="285750" indent="-285750">
              <a:buFont typeface="Wingdings" panose="05000000000000000000" pitchFamily="2" charset="2"/>
              <a:buChar char="Ø"/>
            </a:pPr>
            <a:r>
              <a:rPr lang="en-US" sz="2400" dirty="0"/>
              <a:t>Elements and Tags</a:t>
            </a:r>
          </a:p>
          <a:p>
            <a:pPr marL="285750" indent="-285750">
              <a:buFont typeface="Wingdings" panose="05000000000000000000" pitchFamily="2" charset="2"/>
              <a:buChar char="Ø"/>
            </a:pPr>
            <a:r>
              <a:rPr lang="en-US" sz="2400" dirty="0"/>
              <a:t>HTML Boilerplate</a:t>
            </a:r>
          </a:p>
          <a:p>
            <a:pPr marL="285750" indent="-285750">
              <a:buFont typeface="Wingdings" panose="05000000000000000000" pitchFamily="2" charset="2"/>
              <a:buChar char="Ø"/>
            </a:pPr>
            <a:r>
              <a:rPr lang="en-US" sz="2400" dirty="0"/>
              <a:t>Working with Text</a:t>
            </a:r>
          </a:p>
          <a:p>
            <a:pPr marL="285750" indent="-285750">
              <a:buFont typeface="Wingdings" panose="05000000000000000000" pitchFamily="2" charset="2"/>
              <a:buChar char="Ø"/>
            </a:pPr>
            <a:r>
              <a:rPr lang="en-US" sz="2400" dirty="0"/>
              <a:t>Lists</a:t>
            </a:r>
          </a:p>
          <a:p>
            <a:pPr marL="285750" indent="-285750">
              <a:buFont typeface="Wingdings" panose="05000000000000000000" pitchFamily="2" charset="2"/>
              <a:buChar char="Ø"/>
            </a:pPr>
            <a:r>
              <a:rPr lang="en-US" sz="2400" dirty="0"/>
              <a:t>Links and Images</a:t>
            </a:r>
          </a:p>
        </p:txBody>
      </p:sp>
    </p:spTree>
    <p:extLst>
      <p:ext uri="{BB962C8B-B14F-4D97-AF65-F5344CB8AC3E}">
        <p14:creationId xmlns:p14="http://schemas.microsoft.com/office/powerpoint/2010/main" val="284915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Elements and Tags</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23" name="Picture Placeholder 22" descr="Text&#10;&#10;Description automatically generated">
            <a:extLst>
              <a:ext uri="{FF2B5EF4-FFF2-40B4-BE49-F238E27FC236}">
                <a16:creationId xmlns:a16="http://schemas.microsoft.com/office/drawing/2014/main" id="{1E8BE3ED-4647-2CC5-9EE4-BBA8899CC1C0}"/>
              </a:ext>
            </a:extLst>
          </p:cNvPr>
          <p:cNvPicPr>
            <a:picLocks noGrp="1" noChangeAspect="1"/>
          </p:cNvPicPr>
          <p:nvPr>
            <p:ph type="pic" sz="quarter" idx="14"/>
          </p:nvPr>
        </p:nvPicPr>
        <p:blipFill rotWithShape="1">
          <a:blip r:embed="rId2"/>
          <a:srcRect l="-1639" t="-2556" r="44711" b="2556"/>
          <a:stretch/>
        </p:blipFill>
        <p:spPr>
          <a:xfrm>
            <a:off x="6355502" y="211465"/>
            <a:ext cx="4941484" cy="3877363"/>
          </a:xfrm>
        </p:spPr>
      </p:pic>
      <p:pic>
        <p:nvPicPr>
          <p:cNvPr id="27" name="Picture Placeholder 26" descr="Text&#10;&#10;Description automatically generated">
            <a:extLst>
              <a:ext uri="{FF2B5EF4-FFF2-40B4-BE49-F238E27FC236}">
                <a16:creationId xmlns:a16="http://schemas.microsoft.com/office/drawing/2014/main" id="{07644DEF-A531-02A1-FFB7-9C7BF295E22A}"/>
              </a:ext>
            </a:extLst>
          </p:cNvPr>
          <p:cNvPicPr>
            <a:picLocks noGrp="1" noChangeAspect="1"/>
          </p:cNvPicPr>
          <p:nvPr>
            <p:ph type="pic" sz="quarter" idx="13"/>
          </p:nvPr>
        </p:nvPicPr>
        <p:blipFill rotWithShape="1">
          <a:blip r:embed="rId3"/>
          <a:srcRect l="4335" t="7802" r="40631" b="-7802"/>
          <a:stretch/>
        </p:blipFill>
        <p:spPr>
          <a:xfrm>
            <a:off x="0" y="0"/>
            <a:ext cx="6105136" cy="6240787"/>
          </a:xfrm>
        </p:spPr>
      </p:pic>
    </p:spTree>
    <p:extLst>
      <p:ext uri="{BB962C8B-B14F-4D97-AF65-F5344CB8AC3E}">
        <p14:creationId xmlns:p14="http://schemas.microsoft.com/office/powerpoint/2010/main" val="163372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4290060" y="1021080"/>
            <a:ext cx="3611880" cy="499872"/>
          </a:xfrm>
        </p:spPr>
        <p:txBody>
          <a:bodyPr>
            <a:noAutofit/>
          </a:bodyPr>
          <a:lstStyle/>
          <a:p>
            <a:r>
              <a:rPr lang="en-US" sz="2800" dirty="0">
                <a:solidFill>
                  <a:schemeClr val="accent2"/>
                </a:solidFill>
              </a:rPr>
              <a:t>Elements and Tags</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4483279"/>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HTML (</a:t>
            </a:r>
            <a:r>
              <a:rPr lang="en-US" sz="1800" b="0" i="0" u="none" strike="noStrike" dirty="0" err="1">
                <a:solidFill>
                  <a:srgbClr val="000000"/>
                </a:solidFill>
                <a:effectLst/>
                <a:latin typeface="Calibri" panose="020F0502020204030204" pitchFamily="34" charset="0"/>
              </a:rPr>
              <a:t>HyperText</a:t>
            </a:r>
            <a:r>
              <a:rPr lang="en-US" sz="1800" b="0" i="0" u="none" strike="noStrike" dirty="0">
                <a:solidFill>
                  <a:srgbClr val="000000"/>
                </a:solidFill>
                <a:effectLst/>
                <a:latin typeface="Calibri" panose="020F0502020204030204" pitchFamily="34" charset="0"/>
              </a:rPr>
              <a:t> Markup Language) defines the structure and content of webpages. We use HTML elements to create all of the paragraphs, headings, lists, images, and links that make up a typical webpage.</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Almost all elements on an HTML page are just pieces of content wrapped in opening and closing HTML tags.</a:t>
            </a:r>
            <a:endParaRPr lang="en-US" b="0" dirty="0">
              <a:effectLst/>
            </a:endParaRPr>
          </a:p>
          <a:p>
            <a:pPr marL="285750" indent="-285750" rtl="0">
              <a:spcBef>
                <a:spcPts val="0"/>
              </a:spcBef>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Opening tags </a:t>
            </a:r>
            <a:r>
              <a:rPr lang="en-US" sz="1800" b="0" i="0" u="none" strike="noStrike" dirty="0">
                <a:solidFill>
                  <a:srgbClr val="000000"/>
                </a:solidFill>
                <a:effectLst/>
                <a:latin typeface="Calibri" panose="020F0502020204030204" pitchFamily="34" charset="0"/>
              </a:rPr>
              <a:t>tell the browser this is the start of an HTML element. They are composed of a keyword enclosed in angle brackets</a:t>
            </a:r>
            <a:r>
              <a:rPr lang="en-US" sz="1800" b="1" i="0" u="none" strike="noStrike" dirty="0">
                <a:solidFill>
                  <a:srgbClr val="000000"/>
                </a:solidFill>
                <a:effectLst/>
                <a:latin typeface="Calibri" panose="020F0502020204030204" pitchFamily="34" charset="0"/>
              </a:rPr>
              <a:t> &lt;&gt;</a:t>
            </a:r>
            <a:r>
              <a:rPr lang="en-US" sz="1800" b="0" i="0" u="none" strike="noStrike" dirty="0">
                <a:solidFill>
                  <a:srgbClr val="000000"/>
                </a:solidFill>
                <a:effectLst/>
                <a:latin typeface="Calibri" panose="020F0502020204030204" pitchFamily="34" charset="0"/>
              </a:rPr>
              <a:t>. For example, an opening paragraph tag looks like this: </a:t>
            </a:r>
            <a:r>
              <a:rPr lang="en-US" sz="1800" b="1" i="0" u="none" strike="noStrike" dirty="0">
                <a:solidFill>
                  <a:srgbClr val="000000"/>
                </a:solidFill>
                <a:effectLst/>
                <a:latin typeface="Calibri" panose="020F0502020204030204" pitchFamily="34" charset="0"/>
              </a:rPr>
              <a:t>&lt;p&gt;</a:t>
            </a:r>
            <a:r>
              <a:rPr lang="en-US" sz="1800" b="0" i="0" u="none" strike="noStrike" dirty="0">
                <a:solidFill>
                  <a:srgbClr val="000000"/>
                </a:solidFill>
                <a:effectLst/>
                <a:latin typeface="Calibri" panose="020F0502020204030204" pitchFamily="34" charset="0"/>
              </a:rPr>
              <a:t>.</a:t>
            </a:r>
            <a:endParaRPr lang="en-US" b="0" dirty="0">
              <a:effectLst/>
            </a:endParaRPr>
          </a:p>
          <a:p>
            <a:pPr marL="285750" indent="-285750" rtl="0">
              <a:spcBef>
                <a:spcPts val="0"/>
              </a:spcBef>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Closing tags </a:t>
            </a:r>
            <a:r>
              <a:rPr lang="en-US" sz="1800" b="0" i="0" u="none" strike="noStrike" dirty="0">
                <a:solidFill>
                  <a:srgbClr val="000000"/>
                </a:solidFill>
                <a:effectLst/>
                <a:latin typeface="Calibri" panose="020F0502020204030204" pitchFamily="34" charset="0"/>
              </a:rPr>
              <a:t>tell the browser where an element ends. They are almost the same as opening tags; the only difference is that they have a forward slash before the keyword. For example, a closing paragraph tag looks like this: </a:t>
            </a:r>
            <a:r>
              <a:rPr lang="en-US" sz="1800" b="1" i="0" u="none" strike="noStrike" dirty="0">
                <a:solidFill>
                  <a:srgbClr val="000000"/>
                </a:solidFill>
                <a:effectLst/>
                <a:latin typeface="Calibri" panose="020F0502020204030204" pitchFamily="34" charset="0"/>
              </a:rPr>
              <a:t>&lt;/p&gt;</a:t>
            </a:r>
            <a:r>
              <a:rPr lang="en-US" sz="1800" b="0" i="0" u="none" strike="noStrike" dirty="0">
                <a:solidFill>
                  <a:srgbClr val="000000"/>
                </a:solidFill>
                <a:effectLst/>
                <a:latin typeface="Calibri" panose="020F0502020204030204" pitchFamily="34" charset="0"/>
              </a:rPr>
              <a:t>.</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There are some HTML elements that do not have a closing tag. These are known as </a:t>
            </a:r>
            <a:r>
              <a:rPr lang="en-US" sz="1800" b="1" i="0" u="none" strike="noStrike" dirty="0">
                <a:solidFill>
                  <a:srgbClr val="000000"/>
                </a:solidFill>
                <a:effectLst/>
                <a:latin typeface="Calibri" panose="020F0502020204030204" pitchFamily="34" charset="0"/>
              </a:rPr>
              <a:t>empty elements</a:t>
            </a:r>
            <a:r>
              <a:rPr lang="en-US" sz="1800" b="0" i="0" u="none" strike="noStrike" dirty="0">
                <a:solidFill>
                  <a:srgbClr val="000000"/>
                </a:solidFill>
                <a:effectLst/>
                <a:latin typeface="Calibri" panose="020F0502020204030204" pitchFamily="34" charset="0"/>
              </a:rPr>
              <a:t> because they don’t wrap any content</a:t>
            </a:r>
            <a:endParaRPr lang="en-US" b="0" dirty="0">
              <a:effectLst/>
            </a:endParaRPr>
          </a:p>
          <a:p>
            <a:br>
              <a:rPr lang="en-US" dirty="0"/>
            </a:br>
            <a:endParaRPr lang="en-US" b="0" dirty="0">
              <a:effectLst/>
            </a:endParaRPr>
          </a:p>
          <a:p>
            <a:br>
              <a:rPr lang="en-US" dirty="0"/>
            </a:br>
            <a:endParaRPr lang="en-US" dirty="0"/>
          </a:p>
        </p:txBody>
      </p:sp>
    </p:spTree>
    <p:extLst>
      <p:ext uri="{BB962C8B-B14F-4D97-AF65-F5344CB8AC3E}">
        <p14:creationId xmlns:p14="http://schemas.microsoft.com/office/powerpoint/2010/main" val="60567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4290060" y="1021080"/>
            <a:ext cx="3611880" cy="499872"/>
          </a:xfrm>
        </p:spPr>
        <p:txBody>
          <a:bodyPr>
            <a:noAutofit/>
          </a:bodyPr>
          <a:lstStyle/>
          <a:p>
            <a:r>
              <a:rPr lang="en-US" sz="2800" dirty="0">
                <a:solidFill>
                  <a:schemeClr val="accent2"/>
                </a:solidFill>
              </a:rPr>
              <a:t>Elements and Tags</a:t>
            </a:r>
          </a:p>
        </p:txBody>
      </p:sp>
      <p:sp>
        <p:nvSpPr>
          <p:cNvPr id="7" name="TextBox 6">
            <a:extLst>
              <a:ext uri="{FF2B5EF4-FFF2-40B4-BE49-F238E27FC236}">
                <a16:creationId xmlns:a16="http://schemas.microsoft.com/office/drawing/2014/main" id="{ED807041-7603-F93D-B2E6-2D8CCB7CDF99}"/>
              </a:ext>
            </a:extLst>
          </p:cNvPr>
          <p:cNvSpPr txBox="1"/>
          <p:nvPr/>
        </p:nvSpPr>
        <p:spPr>
          <a:xfrm>
            <a:off x="7157021" y="2935883"/>
            <a:ext cx="4571530" cy="3046988"/>
          </a:xfrm>
          <a:prstGeom prst="rect">
            <a:avLst/>
          </a:prstGeom>
          <a:noFill/>
        </p:spPr>
        <p:txBody>
          <a:bodyPr wrap="square" rtlCol="0">
            <a:spAutoFit/>
          </a:bodyPr>
          <a:lstStyle/>
          <a:p>
            <a:pPr algn="ctr"/>
            <a:r>
              <a:rPr lang="en-US" sz="2400" b="0" i="0" u="none" strike="noStrike" dirty="0">
                <a:solidFill>
                  <a:srgbClr val="000000"/>
                </a:solidFill>
                <a:effectLst/>
                <a:latin typeface="Calibri" panose="020F0502020204030204" pitchFamily="34" charset="0"/>
              </a:rPr>
              <a:t>You can think of elements as containers for content. The opening and closing tags tell the browser what content the element contains. The browser can then use that information to determine how it should interpret and format the content.</a:t>
            </a:r>
            <a:endParaRPr lang="en-US" sz="2400" dirty="0"/>
          </a:p>
        </p:txBody>
      </p:sp>
      <p:pic>
        <p:nvPicPr>
          <p:cNvPr id="3" name="Picture 2" descr="Graphical user interface, website&#10;&#10;Description automatically generated">
            <a:extLst>
              <a:ext uri="{FF2B5EF4-FFF2-40B4-BE49-F238E27FC236}">
                <a16:creationId xmlns:a16="http://schemas.microsoft.com/office/drawing/2014/main" id="{428E7744-B517-B166-6847-1ABDAC45B7DC}"/>
              </a:ext>
            </a:extLst>
          </p:cNvPr>
          <p:cNvPicPr>
            <a:picLocks noChangeAspect="1"/>
          </p:cNvPicPr>
          <p:nvPr/>
        </p:nvPicPr>
        <p:blipFill>
          <a:blip r:embed="rId2"/>
          <a:stretch>
            <a:fillRect/>
          </a:stretch>
        </p:blipFill>
        <p:spPr>
          <a:xfrm>
            <a:off x="463449" y="2365554"/>
            <a:ext cx="6610953" cy="4187646"/>
          </a:xfrm>
          <a:prstGeom prst="rect">
            <a:avLst/>
          </a:prstGeom>
        </p:spPr>
      </p:pic>
    </p:spTree>
    <p:extLst>
      <p:ext uri="{BB962C8B-B14F-4D97-AF65-F5344CB8AC3E}">
        <p14:creationId xmlns:p14="http://schemas.microsoft.com/office/powerpoint/2010/main" val="417929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HTML Boilerplate</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7" name="Picture Placeholder 6" descr="Text&#10;&#10;Description automatically generated">
            <a:extLst>
              <a:ext uri="{FF2B5EF4-FFF2-40B4-BE49-F238E27FC236}">
                <a16:creationId xmlns:a16="http://schemas.microsoft.com/office/drawing/2014/main" id="{7C5C3F34-68D4-37AF-A7E6-C26C6EDE097F}"/>
              </a:ext>
            </a:extLst>
          </p:cNvPr>
          <p:cNvPicPr>
            <a:picLocks noGrp="1" noChangeAspect="1"/>
          </p:cNvPicPr>
          <p:nvPr>
            <p:ph type="pic" sz="quarter" idx="13"/>
          </p:nvPr>
        </p:nvPicPr>
        <p:blipFill rotWithShape="1">
          <a:blip r:embed="rId2"/>
          <a:srcRect l="3139" t="3077" r="59401" b="-3077"/>
          <a:stretch/>
        </p:blipFill>
        <p:spPr>
          <a:xfrm>
            <a:off x="-9153" y="0"/>
            <a:ext cx="6105136" cy="6240787"/>
          </a:xfrm>
        </p:spPr>
      </p:pic>
      <p:pic>
        <p:nvPicPr>
          <p:cNvPr id="11" name="Picture Placeholder 10" descr="Text&#10;&#10;Description automatically generated">
            <a:extLst>
              <a:ext uri="{FF2B5EF4-FFF2-40B4-BE49-F238E27FC236}">
                <a16:creationId xmlns:a16="http://schemas.microsoft.com/office/drawing/2014/main" id="{9B3AB023-C845-7970-473F-D70ACD862DFC}"/>
              </a:ext>
            </a:extLst>
          </p:cNvPr>
          <p:cNvPicPr>
            <a:picLocks noGrp="1" noChangeAspect="1"/>
          </p:cNvPicPr>
          <p:nvPr>
            <p:ph type="pic" sz="quarter" idx="14"/>
          </p:nvPr>
        </p:nvPicPr>
        <p:blipFill rotWithShape="1">
          <a:blip r:embed="rId3"/>
          <a:srcRect l="-562" t="-3500" r="53930" b="3500"/>
          <a:stretch/>
        </p:blipFill>
        <p:spPr>
          <a:xfrm>
            <a:off x="6355502" y="211465"/>
            <a:ext cx="4941484" cy="3877363"/>
          </a:xfrm>
        </p:spPr>
      </p:pic>
    </p:spTree>
    <p:extLst>
      <p:ext uri="{BB962C8B-B14F-4D97-AF65-F5344CB8AC3E}">
        <p14:creationId xmlns:p14="http://schemas.microsoft.com/office/powerpoint/2010/main" val="269804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4290060" y="1021080"/>
            <a:ext cx="3611880" cy="499872"/>
          </a:xfrm>
        </p:spPr>
        <p:txBody>
          <a:bodyPr>
            <a:noAutofit/>
          </a:bodyPr>
          <a:lstStyle/>
          <a:p>
            <a:pPr algn="ctr"/>
            <a:r>
              <a:rPr lang="en-US" sz="2800" dirty="0">
                <a:solidFill>
                  <a:schemeClr val="accent2"/>
                </a:solidFill>
              </a:rPr>
              <a:t>HTML Boilerplate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4103688"/>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All HTML documents have the same </a:t>
            </a:r>
            <a:r>
              <a:rPr lang="en-US" sz="1800" b="1" i="0" u="none" strike="noStrike" dirty="0">
                <a:solidFill>
                  <a:srgbClr val="000000"/>
                </a:solidFill>
                <a:effectLst/>
                <a:latin typeface="Calibri" panose="020F0502020204030204" pitchFamily="34" charset="0"/>
              </a:rPr>
              <a:t>basic structure or boilerplate </a:t>
            </a:r>
            <a:r>
              <a:rPr lang="en-US" sz="1800" b="0" i="0" u="none" strike="noStrike" dirty="0">
                <a:solidFill>
                  <a:srgbClr val="000000"/>
                </a:solidFill>
                <a:effectLst/>
                <a:latin typeface="Calibri" panose="020F0502020204030204" pitchFamily="34" charset="0"/>
              </a:rPr>
              <a:t>that needs to be in place before anything useful can be done. Let’s try it together:</a:t>
            </a:r>
          </a:p>
          <a:p>
            <a:pPr marL="800100" lvl="1" indent="-342900">
              <a:spcAft>
                <a:spcPts val="800"/>
              </a:spcAft>
              <a:buFont typeface="+mj-lt"/>
              <a:buAutoNum type="arabicPeriod"/>
            </a:pPr>
            <a:r>
              <a:rPr lang="en-US" dirty="0">
                <a:latin typeface="Calibri" panose="020F0502020204030204" pitchFamily="34" charset="0"/>
                <a:cs typeface="Calibri" panose="020F0502020204030204" pitchFamily="34" charset="0"/>
              </a:rPr>
              <a:t>Create a new folder on your computer and name it </a:t>
            </a:r>
            <a:r>
              <a:rPr lang="en-US" b="1" i="1" dirty="0">
                <a:latin typeface="Calibri" panose="020F0502020204030204" pitchFamily="34" charset="0"/>
                <a:cs typeface="Calibri" panose="020F0502020204030204" pitchFamily="34" charset="0"/>
              </a:rPr>
              <a:t>html-boilerplate</a:t>
            </a:r>
            <a:r>
              <a:rPr lang="en-US" dirty="0">
                <a:latin typeface="Calibri" panose="020F0502020204030204" pitchFamily="34" charset="0"/>
                <a:cs typeface="Calibri" panose="020F0502020204030204" pitchFamily="34" charset="0"/>
              </a:rPr>
              <a:t>. Within that folder create a new file and name it </a:t>
            </a:r>
            <a:r>
              <a:rPr lang="en-US" b="1" i="1" dirty="0">
                <a:latin typeface="Calibri" panose="020F0502020204030204" pitchFamily="34" charset="0"/>
                <a:cs typeface="Calibri" panose="020F0502020204030204" pitchFamily="34" charset="0"/>
              </a:rPr>
              <a:t>index.html. </a:t>
            </a:r>
            <a:r>
              <a:rPr lang="en-US" dirty="0">
                <a:latin typeface="Calibri" panose="020F0502020204030204" pitchFamily="34" charset="0"/>
                <a:cs typeface="Calibri" panose="020F0502020204030204" pitchFamily="34" charset="0"/>
              </a:rPr>
              <a:t>(you’re probably already familiar with a lot of different types of files, for example doc, pdf, and image files) </a:t>
            </a:r>
          </a:p>
          <a:p>
            <a:pPr marL="800100" lvl="1" indent="-342900">
              <a:spcAft>
                <a:spcPts val="800"/>
              </a:spcAft>
              <a:buFont typeface="+mj-lt"/>
              <a:buAutoNum type="arabicPeriod"/>
            </a:pPr>
            <a:r>
              <a:rPr lang="en-US" dirty="0">
                <a:latin typeface="Calibri" panose="020F0502020204030204" pitchFamily="34" charset="0"/>
                <a:cs typeface="Calibri" panose="020F0502020204030204" pitchFamily="34" charset="0"/>
              </a:rPr>
              <a:t>To let the computer know you want to create an HTML file, we need to append the filename with the </a:t>
            </a:r>
            <a:r>
              <a:rPr lang="en-US" b="1" i="1" dirty="0">
                <a:latin typeface="Calibri" panose="020F0502020204030204" pitchFamily="34" charset="0"/>
                <a:cs typeface="Calibri" panose="020F0502020204030204" pitchFamily="34" charset="0"/>
              </a:rPr>
              <a:t>.html </a:t>
            </a:r>
            <a:r>
              <a:rPr lang="en-US" dirty="0">
                <a:latin typeface="Calibri" panose="020F0502020204030204" pitchFamily="34" charset="0"/>
                <a:cs typeface="Calibri" panose="020F0502020204030204" pitchFamily="34" charset="0"/>
              </a:rPr>
              <a:t>extension as we have done when creating the </a:t>
            </a:r>
            <a:r>
              <a:rPr lang="en-US" b="1" i="1" dirty="0">
                <a:latin typeface="Calibri" panose="020F0502020204030204" pitchFamily="34" charset="0"/>
                <a:cs typeface="Calibri" panose="020F0502020204030204" pitchFamily="34" charset="0"/>
              </a:rPr>
              <a:t>index.html </a:t>
            </a:r>
            <a:r>
              <a:rPr lang="en-US" dirty="0">
                <a:latin typeface="Calibri" panose="020F0502020204030204" pitchFamily="34" charset="0"/>
                <a:cs typeface="Calibri" panose="020F0502020204030204" pitchFamily="34" charset="0"/>
              </a:rPr>
              <a:t>file.</a:t>
            </a:r>
          </a:p>
          <a:p>
            <a:pPr marL="800100" lvl="1" indent="-342900">
              <a:spcAft>
                <a:spcPts val="800"/>
              </a:spcAft>
              <a:buFont typeface="+mj-lt"/>
              <a:buAutoNum type="arabicPeriod"/>
            </a:pPr>
            <a:r>
              <a:rPr lang="en-US" dirty="0">
                <a:latin typeface="Calibri" panose="020F0502020204030204" pitchFamily="34" charset="0"/>
                <a:cs typeface="Calibri" panose="020F0502020204030204" pitchFamily="34" charset="0"/>
              </a:rPr>
              <a:t>It is worth noting that we named our HTML file index. We should always name the HTML file that will contain the homepage of our websites index.html. This is because web servers will by default look for an </a:t>
            </a:r>
            <a:r>
              <a:rPr lang="en-US" b="1" i="1" dirty="0">
                <a:latin typeface="Calibri" panose="020F0502020204030204" pitchFamily="34" charset="0"/>
                <a:cs typeface="Calibri" panose="020F0502020204030204" pitchFamily="34" charset="0"/>
              </a:rPr>
              <a:t>index.html </a:t>
            </a:r>
            <a:r>
              <a:rPr lang="en-US" dirty="0">
                <a:latin typeface="Calibri" panose="020F0502020204030204" pitchFamily="34" charset="0"/>
                <a:cs typeface="Calibri" panose="020F0502020204030204" pitchFamily="34" charset="0"/>
              </a:rPr>
              <a:t>page when users land on our websites - and not having one will cause big problems.</a:t>
            </a:r>
            <a:br>
              <a:rPr lang="en-US" dirty="0"/>
            </a:br>
            <a:endParaRPr lang="en-US" b="0" dirty="0">
              <a:effectLst/>
            </a:endParaRPr>
          </a:p>
          <a:p>
            <a:br>
              <a:rPr lang="en-US" dirty="0"/>
            </a:br>
            <a:endParaRPr lang="en-US" dirty="0"/>
          </a:p>
        </p:txBody>
      </p:sp>
    </p:spTree>
    <p:extLst>
      <p:ext uri="{BB962C8B-B14F-4D97-AF65-F5344CB8AC3E}">
        <p14:creationId xmlns:p14="http://schemas.microsoft.com/office/powerpoint/2010/main" val="2911110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021080"/>
            <a:ext cx="5897294" cy="499872"/>
          </a:xfrm>
        </p:spPr>
        <p:txBody>
          <a:bodyPr>
            <a:noAutofit/>
          </a:bodyPr>
          <a:lstStyle/>
          <a:p>
            <a:pPr algn="ctr"/>
            <a:r>
              <a:rPr lang="en-US" sz="2800" dirty="0">
                <a:solidFill>
                  <a:schemeClr val="accent2"/>
                </a:solidFill>
              </a:rPr>
              <a:t>HTML Boilerplate - The DOCTYPE</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706624"/>
            <a:ext cx="11167872" cy="1302921"/>
          </a:xfrm>
          <a:prstGeom prst="rect">
            <a:avLst/>
          </a:prstGeom>
          <a:noFill/>
        </p:spPr>
        <p:txBody>
          <a:bodyPr wrap="square" rtlCol="0">
            <a:spAutoFit/>
          </a:bodyPr>
          <a:lstStyle/>
          <a:p>
            <a:pPr marL="342900" indent="-342900" rtl="0">
              <a:spcBef>
                <a:spcPts val="0"/>
              </a:spcBef>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Every HTML page starts with a doctype declaration. The doctype’s purpose is to tell the browser what version of HTML it should use to render the document. The latest version of HTML is HTML5, and the doctype for that version is simply </a:t>
            </a:r>
            <a:r>
              <a:rPr lang="en-US" b="1" i="1" dirty="0">
                <a:latin typeface="Calibri" panose="020F0502020204030204" pitchFamily="34" charset="0"/>
                <a:cs typeface="Calibri" panose="020F0502020204030204" pitchFamily="34" charset="0"/>
              </a:rPr>
              <a:t>&lt;!DOCTYPE html&gt;.</a:t>
            </a:r>
          </a:p>
          <a:p>
            <a:pPr marL="800100" lvl="1" indent="-342900">
              <a:spcAft>
                <a:spcPts val="800"/>
              </a:spcAft>
              <a:buFont typeface="+mj-lt"/>
              <a:buAutoNum type="arabicPeriod"/>
            </a:pPr>
            <a:r>
              <a:rPr lang="en-US" dirty="0">
                <a:latin typeface="Calibri" panose="020F0502020204030204" pitchFamily="34" charset="0"/>
                <a:cs typeface="Calibri" panose="020F0502020204030204" pitchFamily="34" charset="0"/>
              </a:rPr>
              <a:t>Open the index.html file created earlier in your text editor and add </a:t>
            </a:r>
            <a:r>
              <a:rPr lang="en-US" b="1" i="1" dirty="0">
                <a:latin typeface="Calibri" panose="020F0502020204030204" pitchFamily="34" charset="0"/>
                <a:cs typeface="Calibri" panose="020F0502020204030204" pitchFamily="34" charset="0"/>
              </a:rPr>
              <a:t>&lt;!DOCTYPE html&gt; </a:t>
            </a:r>
            <a:r>
              <a:rPr lang="en-US" dirty="0">
                <a:latin typeface="Calibri" panose="020F0502020204030204" pitchFamily="34" charset="0"/>
                <a:cs typeface="Calibri" panose="020F0502020204030204" pitchFamily="34" charset="0"/>
              </a:rPr>
              <a:t>to the very first line.</a:t>
            </a:r>
          </a:p>
        </p:txBody>
      </p:sp>
      <p:pic>
        <p:nvPicPr>
          <p:cNvPr id="6" name="Picture 5" descr="Graphical user interface, text&#10;&#10;Description automatically generated">
            <a:extLst>
              <a:ext uri="{FF2B5EF4-FFF2-40B4-BE49-F238E27FC236}">
                <a16:creationId xmlns:a16="http://schemas.microsoft.com/office/drawing/2014/main" id="{CEC796B6-A6B1-0472-4572-2C00BD6F0659}"/>
              </a:ext>
            </a:extLst>
          </p:cNvPr>
          <p:cNvPicPr>
            <a:picLocks noChangeAspect="1"/>
          </p:cNvPicPr>
          <p:nvPr/>
        </p:nvPicPr>
        <p:blipFill>
          <a:blip r:embed="rId2"/>
          <a:stretch>
            <a:fillRect/>
          </a:stretch>
        </p:blipFill>
        <p:spPr>
          <a:xfrm>
            <a:off x="1442455" y="4414203"/>
            <a:ext cx="9307089" cy="1562028"/>
          </a:xfrm>
          <a:prstGeom prst="rect">
            <a:avLst/>
          </a:prstGeom>
        </p:spPr>
      </p:pic>
    </p:spTree>
    <p:extLst>
      <p:ext uri="{BB962C8B-B14F-4D97-AF65-F5344CB8AC3E}">
        <p14:creationId xmlns:p14="http://schemas.microsoft.com/office/powerpoint/2010/main" val="1839176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021080"/>
            <a:ext cx="5897294" cy="499872"/>
          </a:xfrm>
        </p:spPr>
        <p:txBody>
          <a:bodyPr>
            <a:noAutofit/>
          </a:bodyPr>
          <a:lstStyle/>
          <a:p>
            <a:pPr algn="ctr"/>
            <a:r>
              <a:rPr lang="en-US" sz="2800" dirty="0">
                <a:solidFill>
                  <a:schemeClr val="accent2"/>
                </a:solidFill>
              </a:rPr>
              <a:t>HTML Boilerplate - HTML Element</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509854"/>
            <a:ext cx="11167872" cy="2164695"/>
          </a:xfrm>
          <a:prstGeom prst="rect">
            <a:avLst/>
          </a:prstGeom>
          <a:noFill/>
        </p:spPr>
        <p:txBody>
          <a:bodyPr wrap="square" rtlCol="0">
            <a:spAutoFit/>
          </a:bodyPr>
          <a:lstStyle/>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cs typeface="Calibri" panose="020F0502020204030204" pitchFamily="34" charset="0"/>
              </a:rPr>
              <a:t>After we declare the doctype, we need to provide an </a:t>
            </a:r>
            <a:r>
              <a:rPr lang="en-US" sz="1800" b="1" i="0" u="none" strike="noStrike" dirty="0">
                <a:solidFill>
                  <a:srgbClr val="000000"/>
                </a:solidFill>
                <a:effectLst/>
                <a:latin typeface="Calibri" panose="020F0502020204030204" pitchFamily="34" charset="0"/>
                <a:cs typeface="Calibri" panose="020F0502020204030204" pitchFamily="34" charset="0"/>
              </a:rPr>
              <a:t>&lt;html&gt;</a:t>
            </a:r>
            <a:r>
              <a:rPr lang="en-US" sz="1800" b="0" i="0" u="none" strike="noStrike" dirty="0">
                <a:solidFill>
                  <a:srgbClr val="000000"/>
                </a:solidFill>
                <a:effectLst/>
                <a:latin typeface="Calibri" panose="020F0502020204030204" pitchFamily="34" charset="0"/>
                <a:cs typeface="Calibri" panose="020F0502020204030204" pitchFamily="34" charset="0"/>
              </a:rPr>
              <a:t> element. This is what’s known as the root element of the document, meaning that every other element in the document will be a descendant of it.</a:t>
            </a:r>
            <a:endParaRPr lang="en-US" b="0" dirty="0">
              <a:effectLst/>
              <a:latin typeface="Calibri" panose="020F0502020204030204" pitchFamily="34" charset="0"/>
              <a:cs typeface="Calibri" panose="020F0502020204030204" pitchFamily="34" charset="0"/>
            </a:endParaRP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cs typeface="Calibri" panose="020F0502020204030204" pitchFamily="34" charset="0"/>
              </a:rPr>
              <a:t>Back in the</a:t>
            </a:r>
            <a:r>
              <a:rPr lang="en-US" sz="1800" b="1" i="0" u="none" strike="noStrike" dirty="0">
                <a:solidFill>
                  <a:srgbClr val="000000"/>
                </a:solidFill>
                <a:effectLst/>
                <a:latin typeface="Calibri" panose="020F0502020204030204" pitchFamily="34" charset="0"/>
                <a:cs typeface="Calibri" panose="020F0502020204030204" pitchFamily="34" charset="0"/>
              </a:rPr>
              <a:t> index.html</a:t>
            </a:r>
            <a:r>
              <a:rPr lang="en-US" sz="1800" b="0" i="0" u="none" strike="noStrike" dirty="0">
                <a:solidFill>
                  <a:srgbClr val="000000"/>
                </a:solidFill>
                <a:effectLst/>
                <a:latin typeface="Calibri" panose="020F0502020204030204" pitchFamily="34" charset="0"/>
                <a:cs typeface="Calibri" panose="020F0502020204030204" pitchFamily="34" charset="0"/>
              </a:rPr>
              <a:t> file, let’s add the </a:t>
            </a:r>
            <a:r>
              <a:rPr lang="en-US" sz="1800" b="1" i="0" u="none" strike="noStrike" dirty="0">
                <a:solidFill>
                  <a:srgbClr val="000000"/>
                </a:solidFill>
                <a:effectLst/>
                <a:latin typeface="Calibri" panose="020F0502020204030204" pitchFamily="34" charset="0"/>
                <a:cs typeface="Calibri" panose="020F0502020204030204" pitchFamily="34" charset="0"/>
              </a:rPr>
              <a:t>&lt;html&gt;</a:t>
            </a:r>
            <a:r>
              <a:rPr lang="en-US" sz="1800" b="0" i="0" u="none" strike="noStrike" dirty="0">
                <a:solidFill>
                  <a:srgbClr val="000000"/>
                </a:solidFill>
                <a:effectLst/>
                <a:latin typeface="Calibri" panose="020F0502020204030204" pitchFamily="34" charset="0"/>
                <a:cs typeface="Calibri" panose="020F0502020204030204" pitchFamily="34" charset="0"/>
              </a:rPr>
              <a:t> element by typing out its opening and closing tags, like so:</a:t>
            </a:r>
          </a:p>
          <a:p>
            <a:pPr indent="457200" algn="just" rtl="0">
              <a:spcBef>
                <a:spcPts val="0"/>
              </a:spcBef>
              <a:spcAft>
                <a:spcPts val="800"/>
              </a:spcAft>
            </a:pPr>
            <a:r>
              <a:rPr lang="en-US" sz="1800" b="1" i="1" u="none" strike="noStrike" dirty="0">
                <a:solidFill>
                  <a:srgbClr val="000000"/>
                </a:solidFill>
                <a:effectLst/>
                <a:latin typeface="Calibri" panose="020F0502020204030204" pitchFamily="34" charset="0"/>
              </a:rPr>
              <a:t>&lt;!DOCTYPE html&gt;</a:t>
            </a:r>
            <a:endParaRPr lang="en-US" b="0" dirty="0">
              <a:effectLst/>
            </a:endParaRPr>
          </a:p>
          <a:p>
            <a:pPr indent="457200" algn="just" rtl="0">
              <a:spcBef>
                <a:spcPts val="0"/>
              </a:spcBef>
              <a:spcAft>
                <a:spcPts val="800"/>
              </a:spcAft>
            </a:pPr>
            <a:r>
              <a:rPr lang="en-US" sz="1800" b="1" i="1" u="none" strike="noStrike" dirty="0">
                <a:solidFill>
                  <a:srgbClr val="000000"/>
                </a:solidFill>
                <a:effectLst/>
                <a:latin typeface="Calibri" panose="020F0502020204030204" pitchFamily="34" charset="0"/>
              </a:rPr>
              <a:t>&lt;html lang="</a:t>
            </a:r>
            <a:r>
              <a:rPr lang="en-US" sz="1800" b="1" i="1" u="none" strike="noStrike" dirty="0" err="1">
                <a:solidFill>
                  <a:srgbClr val="000000"/>
                </a:solidFill>
                <a:effectLst/>
                <a:latin typeface="Calibri" panose="020F0502020204030204" pitchFamily="34" charset="0"/>
              </a:rPr>
              <a:t>en</a:t>
            </a:r>
            <a:r>
              <a:rPr lang="en-US" sz="1800" b="1" i="1" u="none" strike="noStrike" dirty="0">
                <a:solidFill>
                  <a:srgbClr val="000000"/>
                </a:solidFill>
                <a:effectLst/>
                <a:latin typeface="Calibri" panose="020F0502020204030204" pitchFamily="34" charset="0"/>
              </a:rPr>
              <a:t>"&gt;</a:t>
            </a:r>
            <a:endParaRPr lang="en-US" b="0" dirty="0">
              <a:effectLst/>
            </a:endParaRPr>
          </a:p>
          <a:p>
            <a:pPr indent="457200" algn="just" rtl="0">
              <a:spcBef>
                <a:spcPts val="0"/>
              </a:spcBef>
              <a:spcAft>
                <a:spcPts val="800"/>
              </a:spcAft>
            </a:pPr>
            <a:r>
              <a:rPr lang="en-US" sz="1800" b="1" i="1" u="none" strike="noStrike" dirty="0">
                <a:solidFill>
                  <a:srgbClr val="000000"/>
                </a:solidFill>
                <a:effectLst/>
                <a:latin typeface="Calibri" panose="020F0502020204030204" pitchFamily="34" charset="0"/>
              </a:rPr>
              <a:t>&lt;/html&gt;</a:t>
            </a:r>
            <a:endParaRPr lang="en-US" dirty="0">
              <a:latin typeface="Calibri" panose="020F0502020204030204" pitchFamily="34" charset="0"/>
              <a:cs typeface="Calibri" panose="020F050202020403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DCA16234-3C99-6CE6-20DB-47E605BFA789}"/>
              </a:ext>
            </a:extLst>
          </p:cNvPr>
          <p:cNvPicPr>
            <a:picLocks noChangeAspect="1"/>
          </p:cNvPicPr>
          <p:nvPr/>
        </p:nvPicPr>
        <p:blipFill>
          <a:blip r:embed="rId2"/>
          <a:stretch>
            <a:fillRect/>
          </a:stretch>
        </p:blipFill>
        <p:spPr>
          <a:xfrm>
            <a:off x="3604554" y="4284851"/>
            <a:ext cx="8075382" cy="2057333"/>
          </a:xfrm>
          <a:prstGeom prst="rect">
            <a:avLst/>
          </a:prstGeom>
        </p:spPr>
      </p:pic>
    </p:spTree>
    <p:extLst>
      <p:ext uri="{BB962C8B-B14F-4D97-AF65-F5344CB8AC3E}">
        <p14:creationId xmlns:p14="http://schemas.microsoft.com/office/powerpoint/2010/main" val="1001212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021080"/>
            <a:ext cx="5897294" cy="499872"/>
          </a:xfrm>
        </p:spPr>
        <p:txBody>
          <a:bodyPr>
            <a:noAutofit/>
          </a:bodyPr>
          <a:lstStyle/>
          <a:p>
            <a:pPr algn="ctr"/>
            <a:r>
              <a:rPr lang="en-US" sz="2800" dirty="0">
                <a:solidFill>
                  <a:schemeClr val="accent2"/>
                </a:solidFill>
              </a:rPr>
              <a:t>HTML Boilerplate - Head Element </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357454"/>
            <a:ext cx="11167872" cy="3652282"/>
          </a:xfrm>
          <a:prstGeom prst="rect">
            <a:avLst/>
          </a:prstGeom>
          <a:noFill/>
        </p:spPr>
        <p:txBody>
          <a:bodyPr wrap="square" rtlCol="0">
            <a:spAutoFit/>
          </a:bodyPr>
          <a:lstStyle/>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&lt;head&gt;</a:t>
            </a:r>
            <a:r>
              <a:rPr lang="en-US" sz="1800" b="0" i="0" u="none" strike="noStrike" dirty="0">
                <a:solidFill>
                  <a:srgbClr val="000000"/>
                </a:solidFill>
                <a:effectLst/>
                <a:latin typeface="Calibri" panose="020F0502020204030204" pitchFamily="34" charset="0"/>
              </a:rPr>
              <a:t> element is where we put important meta-information about our webpages, and stuff required for our webpages to render correctly in the browser. Inside the </a:t>
            </a:r>
            <a:r>
              <a:rPr lang="en-US" sz="1800" b="1" i="0" u="none" strike="noStrike" dirty="0">
                <a:solidFill>
                  <a:srgbClr val="000000"/>
                </a:solidFill>
                <a:effectLst/>
                <a:latin typeface="Calibri" panose="020F0502020204030204" pitchFamily="34" charset="0"/>
              </a:rPr>
              <a:t>&lt;head&gt;</a:t>
            </a:r>
            <a:r>
              <a:rPr lang="en-US" sz="1800" b="0" i="0" u="none" strike="noStrike" dirty="0">
                <a:solidFill>
                  <a:srgbClr val="000000"/>
                </a:solidFill>
                <a:effectLst/>
                <a:latin typeface="Calibri" panose="020F0502020204030204" pitchFamily="34" charset="0"/>
              </a:rPr>
              <a:t>, we should not use any element that displays content on the webpage.</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should always have the meta tag for the charset encoding of the webpage in the head element: 	       </a:t>
            </a:r>
            <a:r>
              <a:rPr lang="en-US" sz="1800" b="1" i="0" u="none" strike="noStrike" dirty="0">
                <a:solidFill>
                  <a:srgbClr val="000000"/>
                </a:solidFill>
                <a:effectLst/>
                <a:latin typeface="Calibri" panose="020F0502020204030204" pitchFamily="34" charset="0"/>
              </a:rPr>
              <a:t>&lt;meta charset="utf-8"&gt;</a:t>
            </a:r>
            <a:r>
              <a:rPr lang="en-US" sz="1800" b="0" i="0" u="none" strike="noStrike" dirty="0">
                <a:solidFill>
                  <a:srgbClr val="000000"/>
                </a:solidFill>
                <a:effectLst/>
                <a:latin typeface="Calibri" panose="020F0502020204030204" pitchFamily="34" charset="0"/>
              </a:rPr>
              <a:t>.</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Setting the encoding is very important because it ensures that the webpage will display special symbols and characters from different languages correctly in the browser.</a:t>
            </a:r>
          </a:p>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Another element we should always include in the head of an HTML document is the </a:t>
            </a:r>
            <a:r>
              <a:rPr lang="en-US" sz="1800" b="1" i="0" u="none" strike="noStrike" dirty="0">
                <a:solidFill>
                  <a:srgbClr val="000000"/>
                </a:solidFill>
                <a:effectLst/>
                <a:latin typeface="Calibri" panose="020F0502020204030204" pitchFamily="34" charset="0"/>
              </a:rPr>
              <a:t>title</a:t>
            </a:r>
            <a:r>
              <a:rPr lang="en-US" sz="1800" b="0" i="0" u="none" strike="noStrike" dirty="0">
                <a:solidFill>
                  <a:srgbClr val="000000"/>
                </a:solidFill>
                <a:effectLst/>
                <a:latin typeface="Calibri" panose="020F0502020204030204" pitchFamily="34" charset="0"/>
              </a:rPr>
              <a:t> element:	 </a:t>
            </a:r>
            <a:r>
              <a:rPr lang="en-US" sz="1800" b="1" i="0" u="none" strike="noStrike" dirty="0">
                <a:solidFill>
                  <a:srgbClr val="000000"/>
                </a:solidFill>
                <a:effectLst/>
                <a:latin typeface="Calibri" panose="020F0502020204030204" pitchFamily="34" charset="0"/>
              </a:rPr>
              <a:t>&lt;title&gt;My First Webpage&lt;/title&gt;</a:t>
            </a:r>
          </a:p>
          <a:p>
            <a:pPr marL="285750" indent="-285750" rtl="0">
              <a:spcBef>
                <a:spcPts val="0"/>
              </a:spcBef>
              <a:spcAft>
                <a:spcPts val="800"/>
              </a:spcAft>
              <a:buFont typeface="Arial" panose="020B0604020202020204" pitchFamily="34" charset="0"/>
              <a:buChar char="•"/>
            </a:pPr>
            <a:endParaRPr lang="en-US" sz="1800" b="0" i="0" u="none" strike="noStrike" dirty="0">
              <a:solidFill>
                <a:srgbClr val="000000"/>
              </a:solidFill>
              <a:effectLst/>
              <a:latin typeface="Calibri" panose="020F0502020204030204" pitchFamily="34" charset="0"/>
            </a:endParaRPr>
          </a:p>
          <a:p>
            <a:pPr marL="285750" indent="-285750" rtl="0">
              <a:spcBef>
                <a:spcPts val="0"/>
              </a:spcBef>
              <a:spcAft>
                <a:spcPts val="8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8" name="Picture 7" descr="Text&#10;&#10;Description automatically generated">
            <a:extLst>
              <a:ext uri="{FF2B5EF4-FFF2-40B4-BE49-F238E27FC236}">
                <a16:creationId xmlns:a16="http://schemas.microsoft.com/office/drawing/2014/main" id="{DAAE2B3B-4C66-0E8F-D247-C1F72C7082EB}"/>
              </a:ext>
            </a:extLst>
          </p:cNvPr>
          <p:cNvPicPr>
            <a:picLocks noChangeAspect="1"/>
          </p:cNvPicPr>
          <p:nvPr/>
        </p:nvPicPr>
        <p:blipFill>
          <a:blip r:embed="rId2"/>
          <a:stretch>
            <a:fillRect/>
          </a:stretch>
        </p:blipFill>
        <p:spPr>
          <a:xfrm>
            <a:off x="7211087" y="4917845"/>
            <a:ext cx="4073085" cy="1729140"/>
          </a:xfrm>
          <a:prstGeom prst="rect">
            <a:avLst/>
          </a:prstGeom>
        </p:spPr>
      </p:pic>
    </p:spTree>
    <p:extLst>
      <p:ext uri="{BB962C8B-B14F-4D97-AF65-F5344CB8AC3E}">
        <p14:creationId xmlns:p14="http://schemas.microsoft.com/office/powerpoint/2010/main" val="55077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6AC64B6-5299-4EDC-A5BA-C486DE605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 name="Rectangle 11">
              <a:extLst>
                <a:ext uri="{FF2B5EF4-FFF2-40B4-BE49-F238E27FC236}">
                  <a16:creationId xmlns:a16="http://schemas.microsoft.com/office/drawing/2014/main" id="{BA11BA08-D406-4EBC-80F9-8C9B13860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1CD848F9-F2DE-446B-8417-F43DDB436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950ADE9-C1AB-43FC-837A-4805DF5D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4A32DB1-B927-4CC4-86F7-62404124F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D096476B-32CF-4EEC-A4D2-18B931E582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CB300B9C-C1F6-47BC-A43F-3B172CD7F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1" name="Rectangle 2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cxnSp>
        <p:nvCxnSpPr>
          <p:cNvPr id="24" name="Straight Connector 2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795072E-7577-DE9B-8585-D323F3A86BCF}"/>
              </a:ext>
            </a:extLst>
          </p:cNvPr>
          <p:cNvSpPr>
            <a:spLocks noGrp="1"/>
          </p:cNvSpPr>
          <p:nvPr>
            <p:ph type="sldNum" sz="quarter" idx="12"/>
          </p:nvPr>
        </p:nvSpPr>
        <p:spPr>
          <a:xfrm>
            <a:off x="10792691" y="6391838"/>
            <a:ext cx="838199" cy="304799"/>
          </a:xfrm>
        </p:spPr>
        <p:txBody>
          <a:bodyPr vert="horz" lIns="91440" tIns="45720" rIns="91440" bIns="45720" rtlCol="0" anchor="t">
            <a:normAutofit/>
          </a:bodyPr>
          <a:lstStyle/>
          <a:p>
            <a:pPr algn="r" defTabSz="457200">
              <a:spcAft>
                <a:spcPts val="600"/>
              </a:spcAft>
            </a:pPr>
            <a:fld id="{B9713C8C-8E70-45D5-AE59-23E60168254E}" type="slidenum">
              <a:rPr lang="en-US" sz="1000">
                <a:solidFill>
                  <a:srgbClr val="B31166"/>
                </a:solidFill>
                <a:latin typeface="+mj-lt"/>
              </a:rPr>
              <a:pPr algn="r" defTabSz="457200">
                <a:spcAft>
                  <a:spcPts val="600"/>
                </a:spcAft>
              </a:pPr>
              <a:t>2</a:t>
            </a:fld>
            <a:endParaRPr lang="en-US" sz="1000">
              <a:solidFill>
                <a:srgbClr val="B31166"/>
              </a:solidFill>
              <a:latin typeface="+mj-lt"/>
            </a:endParaRPr>
          </a:p>
        </p:txBody>
      </p:sp>
      <p:sp>
        <p:nvSpPr>
          <p:cNvPr id="7" name="TextBox 6">
            <a:extLst>
              <a:ext uri="{FF2B5EF4-FFF2-40B4-BE49-F238E27FC236}">
                <a16:creationId xmlns:a16="http://schemas.microsoft.com/office/drawing/2014/main" id="{1C36D235-FEE6-795E-F2E3-7025D7562D49}"/>
              </a:ext>
            </a:extLst>
          </p:cNvPr>
          <p:cNvSpPr txBox="1"/>
          <p:nvPr/>
        </p:nvSpPr>
        <p:spPr>
          <a:xfrm>
            <a:off x="6880338" y="1659284"/>
            <a:ext cx="4593992" cy="3046988"/>
          </a:xfrm>
          <a:prstGeom prst="rect">
            <a:avLst/>
          </a:prstGeom>
          <a:noFill/>
        </p:spPr>
        <p:txBody>
          <a:bodyPr wrap="square" rtlCol="0">
            <a:spAutoFit/>
          </a:bodyPr>
          <a:lstStyle/>
          <a:p>
            <a:pPr marL="342900" indent="-342900">
              <a:buFont typeface="+mj-lt"/>
              <a:buAutoNum type="arabicPeriod"/>
            </a:pPr>
            <a:r>
              <a:rPr lang="en-US" sz="3200" dirty="0">
                <a:solidFill>
                  <a:schemeClr val="accent3"/>
                </a:solidFill>
                <a:latin typeface="Calibri" panose="020F0502020204030204" pitchFamily="34" charset="0"/>
                <a:cs typeface="Calibri" panose="020F0502020204030204" pitchFamily="34" charset="0"/>
              </a:rPr>
              <a:t>Where are you from?</a:t>
            </a:r>
          </a:p>
          <a:p>
            <a:pPr marL="342900" indent="-342900">
              <a:buFont typeface="+mj-lt"/>
              <a:buAutoNum type="arabicPeriod"/>
            </a:pPr>
            <a:r>
              <a:rPr lang="en-US" sz="3200" dirty="0">
                <a:solidFill>
                  <a:schemeClr val="accent3"/>
                </a:solidFill>
                <a:latin typeface="Calibri" panose="020F0502020204030204" pitchFamily="34" charset="0"/>
                <a:cs typeface="Calibri" panose="020F0502020204030204" pitchFamily="34" charset="0"/>
              </a:rPr>
              <a:t>Thing that makes you laugh?</a:t>
            </a:r>
          </a:p>
          <a:p>
            <a:pPr marL="342900" indent="-342900">
              <a:buFont typeface="+mj-lt"/>
              <a:buAutoNum type="arabicPeriod"/>
            </a:pPr>
            <a:r>
              <a:rPr lang="en-US" sz="3200" dirty="0">
                <a:solidFill>
                  <a:schemeClr val="accent3"/>
                </a:solidFill>
                <a:latin typeface="Calibri" panose="020F0502020204030204" pitchFamily="34" charset="0"/>
                <a:cs typeface="Calibri" panose="020F0502020204030204" pitchFamily="34" charset="0"/>
              </a:rPr>
              <a:t>What are your expectations for the course?</a:t>
            </a:r>
          </a:p>
        </p:txBody>
      </p:sp>
      <p:pic>
        <p:nvPicPr>
          <p:cNvPr id="9" name="Picture 8" descr="A picture containing logo&#10;&#10;Description automatically generated">
            <a:extLst>
              <a:ext uri="{FF2B5EF4-FFF2-40B4-BE49-F238E27FC236}">
                <a16:creationId xmlns:a16="http://schemas.microsoft.com/office/drawing/2014/main" id="{F88F2F18-1807-3B25-A186-F38EC3512E8A}"/>
              </a:ext>
            </a:extLst>
          </p:cNvPr>
          <p:cNvPicPr>
            <a:picLocks noChangeAspect="1"/>
          </p:cNvPicPr>
          <p:nvPr/>
        </p:nvPicPr>
        <p:blipFill>
          <a:blip r:embed="rId3"/>
          <a:stretch>
            <a:fillRect/>
          </a:stretch>
        </p:blipFill>
        <p:spPr>
          <a:xfrm>
            <a:off x="717670" y="1333499"/>
            <a:ext cx="5926302" cy="4191001"/>
          </a:xfrm>
          <a:prstGeom prst="rect">
            <a:avLst/>
          </a:prstGeom>
        </p:spPr>
      </p:pic>
    </p:spTree>
    <p:extLst>
      <p:ext uri="{BB962C8B-B14F-4D97-AF65-F5344CB8AC3E}">
        <p14:creationId xmlns:p14="http://schemas.microsoft.com/office/powerpoint/2010/main" val="33171894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021080"/>
            <a:ext cx="5897294" cy="499872"/>
          </a:xfrm>
        </p:spPr>
        <p:txBody>
          <a:bodyPr>
            <a:noAutofit/>
          </a:bodyPr>
          <a:lstStyle/>
          <a:p>
            <a:pPr algn="ctr"/>
            <a:r>
              <a:rPr lang="en-US" sz="2800" dirty="0">
                <a:solidFill>
                  <a:schemeClr val="accent2"/>
                </a:solidFill>
              </a:rPr>
              <a:t>HTML Boilerplate - Body Element</a:t>
            </a:r>
          </a:p>
        </p:txBody>
      </p:sp>
      <p:sp>
        <p:nvSpPr>
          <p:cNvPr id="7" name="TextBox 6">
            <a:extLst>
              <a:ext uri="{FF2B5EF4-FFF2-40B4-BE49-F238E27FC236}">
                <a16:creationId xmlns:a16="http://schemas.microsoft.com/office/drawing/2014/main" id="{ED807041-7603-F93D-B2E6-2D8CCB7CDF99}"/>
              </a:ext>
            </a:extLst>
          </p:cNvPr>
          <p:cNvSpPr txBox="1"/>
          <p:nvPr/>
        </p:nvSpPr>
        <p:spPr>
          <a:xfrm>
            <a:off x="512064" y="2357454"/>
            <a:ext cx="11167872" cy="4821833"/>
          </a:xfrm>
          <a:prstGeom prst="rect">
            <a:avLst/>
          </a:prstGeom>
          <a:noFill/>
        </p:spPr>
        <p:txBody>
          <a:bodyPr wrap="square" rtlCol="0">
            <a:spAutoFit/>
          </a:bodyPr>
          <a:lstStyle/>
          <a:p>
            <a:pPr marL="285750" indent="-285750"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final element needed to complete the HTML boilerplate is the </a:t>
            </a:r>
            <a:r>
              <a:rPr lang="en-US" sz="1800" b="1" i="0" u="none" strike="noStrike" dirty="0">
                <a:solidFill>
                  <a:srgbClr val="000000"/>
                </a:solidFill>
                <a:effectLst/>
                <a:latin typeface="Calibri" panose="020F0502020204030204" pitchFamily="34" charset="0"/>
              </a:rPr>
              <a:t>&lt;body&gt;</a:t>
            </a:r>
            <a:r>
              <a:rPr lang="en-US" sz="1800" b="0" i="0" u="none" strike="noStrike" dirty="0">
                <a:solidFill>
                  <a:srgbClr val="000000"/>
                </a:solidFill>
                <a:effectLst/>
                <a:latin typeface="Calibri" panose="020F0502020204030204" pitchFamily="34" charset="0"/>
              </a:rPr>
              <a:t> element. This is where all the content that will be displayed to users will go - the text, images, lists, links, and so on.</a:t>
            </a:r>
          </a:p>
          <a:p>
            <a:pPr marL="285750" indent="-285750" rtl="0">
              <a:spcBef>
                <a:spcPts val="0"/>
              </a:spcBef>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To complete the boilerplate, add a </a:t>
            </a:r>
            <a:r>
              <a:rPr lang="en-US" b="1" dirty="0">
                <a:latin typeface="Calibri" panose="020F0502020204030204" pitchFamily="34" charset="0"/>
                <a:cs typeface="Calibri" panose="020F0502020204030204" pitchFamily="34" charset="0"/>
              </a:rPr>
              <a:t>body</a:t>
            </a:r>
            <a:r>
              <a:rPr lang="en-US" dirty="0">
                <a:latin typeface="Calibri" panose="020F0502020204030204" pitchFamily="34" charset="0"/>
                <a:cs typeface="Calibri" panose="020F0502020204030204" pitchFamily="34" charset="0"/>
              </a:rPr>
              <a:t> element to the index.html file. The body element also goes within the HTML element and is always below the head element, like so:</a:t>
            </a:r>
          </a:p>
          <a:p>
            <a:pPr lvl="1">
              <a:spcAft>
                <a:spcPts val="800"/>
              </a:spcAft>
            </a:pPr>
            <a:r>
              <a:rPr lang="en-US" sz="1600" b="1" dirty="0">
                <a:latin typeface="Calibri" panose="020F0502020204030204" pitchFamily="34" charset="0"/>
                <a:cs typeface="Calibri" panose="020F0502020204030204" pitchFamily="34" charset="0"/>
              </a:rPr>
              <a:t>&lt;!DOCTYPE html&gt;</a:t>
            </a:r>
          </a:p>
          <a:p>
            <a:pPr lvl="1">
              <a:spcAft>
                <a:spcPts val="800"/>
              </a:spcAft>
            </a:pPr>
            <a:r>
              <a:rPr lang="en-US" sz="1600" b="1" dirty="0">
                <a:latin typeface="Calibri" panose="020F0502020204030204" pitchFamily="34" charset="0"/>
                <a:cs typeface="Calibri" panose="020F0502020204030204" pitchFamily="34" charset="0"/>
              </a:rPr>
              <a:t>&lt;html lang="</a:t>
            </a:r>
            <a:r>
              <a:rPr lang="en-US" sz="1600" b="1" dirty="0" err="1">
                <a:latin typeface="Calibri" panose="020F0502020204030204" pitchFamily="34" charset="0"/>
                <a:cs typeface="Calibri" panose="020F0502020204030204" pitchFamily="34" charset="0"/>
              </a:rPr>
              <a:t>en</a:t>
            </a:r>
            <a:r>
              <a:rPr lang="en-US" sz="1600" b="1" dirty="0">
                <a:latin typeface="Calibri" panose="020F0502020204030204" pitchFamily="34" charset="0"/>
                <a:cs typeface="Calibri" panose="020F0502020204030204" pitchFamily="34" charset="0"/>
              </a:rPr>
              <a:t>"&gt;</a:t>
            </a:r>
          </a:p>
          <a:p>
            <a:pPr lvl="1">
              <a:spcAft>
                <a:spcPts val="800"/>
              </a:spcAft>
            </a:pPr>
            <a:r>
              <a:rPr lang="en-US" sz="1600" b="1" dirty="0">
                <a:latin typeface="Calibri" panose="020F0502020204030204" pitchFamily="34" charset="0"/>
                <a:cs typeface="Calibri" panose="020F0502020204030204" pitchFamily="34" charset="0"/>
              </a:rPr>
              <a:t>  &lt;head&gt;</a:t>
            </a:r>
          </a:p>
          <a:p>
            <a:pPr lvl="1">
              <a:spcAft>
                <a:spcPts val="800"/>
              </a:spcAft>
            </a:pPr>
            <a:r>
              <a:rPr lang="en-US" sz="1600" b="1" dirty="0">
                <a:latin typeface="Calibri" panose="020F0502020204030204" pitchFamily="34" charset="0"/>
                <a:cs typeface="Calibri" panose="020F0502020204030204" pitchFamily="34" charset="0"/>
              </a:rPr>
              <a:t>    &lt;meta charset="UTF-8"&gt;</a:t>
            </a:r>
          </a:p>
          <a:p>
            <a:pPr lvl="1">
              <a:spcAft>
                <a:spcPts val="800"/>
              </a:spcAft>
            </a:pPr>
            <a:r>
              <a:rPr lang="en-US" sz="1600" b="1" dirty="0">
                <a:latin typeface="Calibri" panose="020F0502020204030204" pitchFamily="34" charset="0"/>
                <a:cs typeface="Calibri" panose="020F0502020204030204" pitchFamily="34" charset="0"/>
              </a:rPr>
              <a:t>    &lt;title&gt;My First Webpage&lt;/title&gt;</a:t>
            </a:r>
          </a:p>
          <a:p>
            <a:pPr lvl="1">
              <a:spcAft>
                <a:spcPts val="800"/>
              </a:spcAft>
            </a:pPr>
            <a:r>
              <a:rPr lang="en-US" sz="1600" b="1" dirty="0">
                <a:latin typeface="Calibri" panose="020F0502020204030204" pitchFamily="34" charset="0"/>
                <a:cs typeface="Calibri" panose="020F0502020204030204" pitchFamily="34" charset="0"/>
              </a:rPr>
              <a:t>  &lt;/head&gt;</a:t>
            </a:r>
          </a:p>
          <a:p>
            <a:pPr lvl="1">
              <a:spcAft>
                <a:spcPts val="800"/>
              </a:spcAft>
            </a:pPr>
            <a:r>
              <a:rPr lang="en-US" sz="1600" b="1" dirty="0">
                <a:latin typeface="Calibri" panose="020F0502020204030204" pitchFamily="34" charset="0"/>
                <a:cs typeface="Calibri" panose="020F0502020204030204" pitchFamily="34" charset="0"/>
              </a:rPr>
              <a:t>  &lt;body&gt;</a:t>
            </a:r>
          </a:p>
          <a:p>
            <a:pPr lvl="1">
              <a:spcAft>
                <a:spcPts val="800"/>
              </a:spcAft>
            </a:pPr>
            <a:r>
              <a:rPr lang="en-US" sz="1600" b="1" dirty="0">
                <a:latin typeface="Calibri" panose="020F0502020204030204" pitchFamily="34" charset="0"/>
                <a:cs typeface="Calibri" panose="020F0502020204030204" pitchFamily="34" charset="0"/>
              </a:rPr>
              <a:t>  &lt;/body&gt;</a:t>
            </a:r>
          </a:p>
          <a:p>
            <a:pPr lvl="1">
              <a:spcAft>
                <a:spcPts val="800"/>
              </a:spcAft>
            </a:pPr>
            <a:r>
              <a:rPr lang="en-US" sz="1600" b="1" dirty="0">
                <a:latin typeface="Calibri" panose="020F0502020204030204" pitchFamily="34" charset="0"/>
                <a:cs typeface="Calibri" panose="020F0502020204030204" pitchFamily="34" charset="0"/>
              </a:rPr>
              <a:t>&lt;/html&gt;</a:t>
            </a:r>
          </a:p>
          <a:p>
            <a:pPr marL="285750" indent="-285750" rtl="0">
              <a:spcBef>
                <a:spcPts val="0"/>
              </a:spcBef>
              <a:spcAft>
                <a:spcPts val="8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3" name="Picture 2" descr="Text&#10;&#10;Description automatically generated">
            <a:extLst>
              <a:ext uri="{FF2B5EF4-FFF2-40B4-BE49-F238E27FC236}">
                <a16:creationId xmlns:a16="http://schemas.microsoft.com/office/drawing/2014/main" id="{0813B8D6-B2DA-6825-D445-2D53F81E2B40}"/>
              </a:ext>
            </a:extLst>
          </p:cNvPr>
          <p:cNvPicPr>
            <a:picLocks noChangeAspect="1"/>
          </p:cNvPicPr>
          <p:nvPr/>
        </p:nvPicPr>
        <p:blipFill>
          <a:blip r:embed="rId2"/>
          <a:stretch>
            <a:fillRect/>
          </a:stretch>
        </p:blipFill>
        <p:spPr>
          <a:xfrm>
            <a:off x="5335437" y="3756003"/>
            <a:ext cx="5367732" cy="2960147"/>
          </a:xfrm>
          <a:prstGeom prst="rect">
            <a:avLst/>
          </a:prstGeom>
        </p:spPr>
      </p:pic>
    </p:spTree>
    <p:extLst>
      <p:ext uri="{BB962C8B-B14F-4D97-AF65-F5344CB8AC3E}">
        <p14:creationId xmlns:p14="http://schemas.microsoft.com/office/powerpoint/2010/main" val="193907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264149"/>
            <a:ext cx="5897294" cy="499872"/>
          </a:xfrm>
        </p:spPr>
        <p:txBody>
          <a:bodyPr>
            <a:noAutofit/>
          </a:bodyPr>
          <a:lstStyle/>
          <a:p>
            <a:pPr algn="ctr"/>
            <a:r>
              <a:rPr lang="en-US" sz="2800" dirty="0">
                <a:solidFill>
                  <a:schemeClr val="accent2"/>
                </a:solidFill>
              </a:rPr>
              <a:t>HTML Boilerplate - Viewing HTML Files in the Browser</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3795911"/>
          </a:xfrm>
          <a:prstGeom prst="rect">
            <a:avLst/>
          </a:prstGeom>
          <a:noFill/>
        </p:spPr>
        <p:txBody>
          <a:bodyPr wrap="square" rtlCol="0">
            <a:spAutoFit/>
          </a:bodyPr>
          <a:lstStyle/>
          <a:p>
            <a:pPr algn="just" rtl="0">
              <a:spcBef>
                <a:spcPts val="0"/>
              </a:spcBef>
              <a:spcAft>
                <a:spcPts val="800"/>
              </a:spcAft>
            </a:pPr>
            <a:r>
              <a:rPr lang="en-US" sz="1800" b="0" i="0" u="none" strike="noStrike" dirty="0">
                <a:solidFill>
                  <a:srgbClr val="000000"/>
                </a:solidFill>
                <a:effectLst/>
                <a:latin typeface="Calibri" panose="020F0502020204030204" pitchFamily="34" charset="0"/>
              </a:rPr>
              <a:t>The HTML boilerplate in the index.html file is complete at this point, to view it in the browser there are a couple of different options:</a:t>
            </a:r>
            <a:endParaRPr lang="en-US" b="0" dirty="0">
              <a:effectLst/>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drag and drop an HTML file from your text editor into the address bar of your browser.</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find the HTML file in your file system and then double click it. This will open up the file in the default browser your system uses.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use the terminal to open the file in your browser.</a:t>
            </a:r>
            <a:r>
              <a:rPr lang="en-US" sz="1800" b="1" i="0" u="none" strike="noStrike" dirty="0">
                <a:solidFill>
                  <a:srgbClr val="000000"/>
                </a:solidFill>
                <a:effectLst/>
                <a:latin typeface="Calibri" panose="020F0502020204030204" pitchFamily="34" charset="0"/>
                <a:cs typeface="Calibri" panose="020F0502020204030204" pitchFamily="34" charset="0"/>
              </a:rPr>
              <a:t>	</a:t>
            </a:r>
          </a:p>
          <a:p>
            <a:r>
              <a:rPr lang="en-US" b="1" dirty="0">
                <a:solidFill>
                  <a:srgbClr val="000000"/>
                </a:solidFill>
                <a:latin typeface="Calibri" panose="020F0502020204030204" pitchFamily="34" charset="0"/>
                <a:cs typeface="Calibri" panose="020F0502020204030204" pitchFamily="34" charset="0"/>
              </a:rPr>
              <a:t>	</a:t>
            </a:r>
          </a:p>
          <a:p>
            <a:endParaRPr lang="en-US" sz="1800" b="1" i="0" u="none" strike="noStrike" dirty="0">
              <a:solidFill>
                <a:srgbClr val="000000"/>
              </a:solidFill>
              <a:effectLst/>
              <a:latin typeface="Calibri" panose="020F0502020204030204" pitchFamily="34" charset="0"/>
              <a:cs typeface="Calibri" panose="020F0502020204030204" pitchFamily="34" charset="0"/>
            </a:endParaRPr>
          </a:p>
          <a:p>
            <a:endParaRPr lang="en-US" b="1" dirty="0">
              <a:solidFill>
                <a:srgbClr val="000000"/>
              </a:solidFill>
              <a:latin typeface="Calibri" panose="020F0502020204030204" pitchFamily="34" charset="0"/>
              <a:cs typeface="Calibri" panose="020F0502020204030204" pitchFamily="34" charset="0"/>
            </a:endParaRPr>
          </a:p>
          <a:p>
            <a:r>
              <a:rPr lang="en-US" sz="1800" b="1" i="0" u="none" strike="noStrike" dirty="0">
                <a:solidFill>
                  <a:srgbClr val="000000"/>
                </a:solidFill>
                <a:effectLst/>
                <a:latin typeface="Calibri" panose="020F0502020204030204" pitchFamily="34" charset="0"/>
                <a:cs typeface="Calibri" panose="020F0502020204030204" pitchFamily="34" charset="0"/>
              </a:rPr>
              <a:t>	*** </a:t>
            </a:r>
            <a:r>
              <a:rPr lang="en-US" sz="1800" b="1" i="0" u="none" strike="noStrike" dirty="0" err="1">
                <a:solidFill>
                  <a:srgbClr val="000000"/>
                </a:solidFill>
                <a:effectLst/>
                <a:latin typeface="Calibri" panose="020F0502020204030204" pitchFamily="34" charset="0"/>
              </a:rPr>
              <a:t>VSCode</a:t>
            </a:r>
            <a:r>
              <a:rPr lang="en-US" sz="1800" b="0" i="0" u="none" strike="noStrike" dirty="0">
                <a:solidFill>
                  <a:srgbClr val="000000"/>
                </a:solidFill>
                <a:effectLst/>
                <a:latin typeface="Calibri" panose="020F0502020204030204" pitchFamily="34" charset="0"/>
              </a:rPr>
              <a:t> has a built-in shortcut you can use for generating all the boilerplate in one go. Please note that this shortcut only works while editing a file with the ‘.html’ extension or a text file with the HTML language already selected. To trigger the shortcut, just enter </a:t>
            </a:r>
            <a:r>
              <a:rPr lang="en-US" sz="1800" b="1" i="0" u="none" strike="noStrike" dirty="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 on the first line. This will bring up a couple of options. Press the enter key to choose the first one, you should have all the boilerplate populated for you.</a:t>
            </a:r>
            <a:endParaRPr lang="en-US" b="0" dirty="0">
              <a:effectLst/>
            </a:endParaRPr>
          </a:p>
        </p:txBody>
      </p:sp>
    </p:spTree>
    <p:extLst>
      <p:ext uri="{BB962C8B-B14F-4D97-AF65-F5344CB8AC3E}">
        <p14:creationId xmlns:p14="http://schemas.microsoft.com/office/powerpoint/2010/main" val="635242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Working with Text</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10" name="Picture Placeholder 9" descr="Graphical user interface, text&#10;&#10;Description automatically generated">
            <a:extLst>
              <a:ext uri="{FF2B5EF4-FFF2-40B4-BE49-F238E27FC236}">
                <a16:creationId xmlns:a16="http://schemas.microsoft.com/office/drawing/2014/main" id="{D6BACDD0-49F2-6084-BDB8-DC26BB461327}"/>
              </a:ext>
            </a:extLst>
          </p:cNvPr>
          <p:cNvPicPr>
            <a:picLocks noGrp="1" noChangeAspect="1"/>
          </p:cNvPicPr>
          <p:nvPr>
            <p:ph type="pic" sz="quarter" idx="13"/>
          </p:nvPr>
        </p:nvPicPr>
        <p:blipFill>
          <a:blip r:embed="rId2"/>
          <a:srcRect t="984" b="984"/>
          <a:stretch>
            <a:fillRect/>
          </a:stretch>
        </p:blipFill>
        <p:spPr/>
      </p:pic>
      <p:pic>
        <p:nvPicPr>
          <p:cNvPr id="13" name="Picture Placeholder 12" descr="Text&#10;&#10;Description automatically generated">
            <a:extLst>
              <a:ext uri="{FF2B5EF4-FFF2-40B4-BE49-F238E27FC236}">
                <a16:creationId xmlns:a16="http://schemas.microsoft.com/office/drawing/2014/main" id="{AF3B7B5F-5F5F-2643-EF19-498989EECB8A}"/>
              </a:ext>
            </a:extLst>
          </p:cNvPr>
          <p:cNvPicPr>
            <a:picLocks noGrp="1" noChangeAspect="1"/>
          </p:cNvPicPr>
          <p:nvPr>
            <p:ph type="pic" sz="quarter" idx="14"/>
          </p:nvPr>
        </p:nvPicPr>
        <p:blipFill rotWithShape="1">
          <a:blip r:embed="rId3"/>
          <a:srcRect l="-54" t="-2006" r="36786" b="2006"/>
          <a:stretch/>
        </p:blipFill>
        <p:spPr>
          <a:xfrm>
            <a:off x="6355502" y="211465"/>
            <a:ext cx="4941484" cy="3877363"/>
          </a:xfrm>
        </p:spPr>
      </p:pic>
    </p:spTree>
    <p:extLst>
      <p:ext uri="{BB962C8B-B14F-4D97-AF65-F5344CB8AC3E}">
        <p14:creationId xmlns:p14="http://schemas.microsoft.com/office/powerpoint/2010/main" val="3803335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264149"/>
            <a:ext cx="5897294" cy="499872"/>
          </a:xfrm>
        </p:spPr>
        <p:txBody>
          <a:bodyPr>
            <a:noAutofit/>
          </a:bodyPr>
          <a:lstStyle/>
          <a:p>
            <a:pPr algn="ctr"/>
            <a:r>
              <a:rPr lang="en-US" sz="2800" dirty="0">
                <a:solidFill>
                  <a:schemeClr val="accent2"/>
                </a:solidFill>
              </a:rPr>
              <a:t>Working with Text - Paragraphs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646331"/>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If we want to create paragraphs in HTML, we need to use the paragraph element, which will add a newline after each of our paragraphs. A paragraph element is defined by wrapping text content with a </a:t>
            </a:r>
            <a:r>
              <a:rPr lang="en-US" sz="1800" b="1" i="1" u="none" strike="noStrike" dirty="0">
                <a:solidFill>
                  <a:srgbClr val="000000"/>
                </a:solidFill>
                <a:effectLst/>
                <a:latin typeface="Calibri" panose="020F0502020204030204" pitchFamily="34" charset="0"/>
              </a:rPr>
              <a:t>&lt;p&gt;</a:t>
            </a:r>
            <a:r>
              <a:rPr lang="en-US" sz="1800" b="0" i="0" u="none" strike="noStrike" dirty="0">
                <a:solidFill>
                  <a:srgbClr val="000000"/>
                </a:solidFill>
                <a:effectLst/>
                <a:latin typeface="Calibri" panose="020F0502020204030204" pitchFamily="34" charset="0"/>
              </a:rPr>
              <a:t> tag.</a:t>
            </a:r>
            <a:endParaRPr lang="en-US" b="0" dirty="0">
              <a:effectLst/>
            </a:endParaRPr>
          </a:p>
        </p:txBody>
      </p:sp>
      <p:pic>
        <p:nvPicPr>
          <p:cNvPr id="6" name="Picture 5" descr="Text&#10;&#10;Description automatically generated">
            <a:extLst>
              <a:ext uri="{FF2B5EF4-FFF2-40B4-BE49-F238E27FC236}">
                <a16:creationId xmlns:a16="http://schemas.microsoft.com/office/drawing/2014/main" id="{8EA6C7EA-7821-DA3E-4FE2-7EF310530C0E}"/>
              </a:ext>
            </a:extLst>
          </p:cNvPr>
          <p:cNvPicPr>
            <a:picLocks noChangeAspect="1"/>
          </p:cNvPicPr>
          <p:nvPr/>
        </p:nvPicPr>
        <p:blipFill>
          <a:blip r:embed="rId2"/>
          <a:stretch>
            <a:fillRect/>
          </a:stretch>
        </p:blipFill>
        <p:spPr>
          <a:xfrm>
            <a:off x="594516" y="3242532"/>
            <a:ext cx="6039149" cy="3334113"/>
          </a:xfrm>
          <a:prstGeom prst="rect">
            <a:avLst/>
          </a:prstGeom>
        </p:spPr>
      </p:pic>
      <p:sp>
        <p:nvSpPr>
          <p:cNvPr id="8" name="TextBox 7">
            <a:extLst>
              <a:ext uri="{FF2B5EF4-FFF2-40B4-BE49-F238E27FC236}">
                <a16:creationId xmlns:a16="http://schemas.microsoft.com/office/drawing/2014/main" id="{DC190527-0FCD-9587-21F7-3D524A9E25E6}"/>
              </a:ext>
            </a:extLst>
          </p:cNvPr>
          <p:cNvSpPr txBox="1"/>
          <p:nvPr/>
        </p:nvSpPr>
        <p:spPr>
          <a:xfrm>
            <a:off x="6966869" y="3512163"/>
            <a:ext cx="4372708" cy="184665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Most common ways to influence text: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Headings	</a:t>
            </a:r>
            <a:r>
              <a:rPr lang="en-US" sz="2400" b="1" dirty="0">
                <a:latin typeface="Calibri" panose="020F0502020204030204" pitchFamily="34" charset="0"/>
                <a:cs typeface="Calibri" panose="020F0502020204030204" pitchFamily="34" charset="0"/>
              </a:rPr>
              <a:t>&lt;h1&gt; - &lt;h6&gt;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Strong element	</a:t>
            </a:r>
            <a:r>
              <a:rPr lang="en-US" sz="2400" b="1" dirty="0">
                <a:latin typeface="Calibri" panose="020F0502020204030204" pitchFamily="34" charset="0"/>
                <a:cs typeface="Calibri" panose="020F0502020204030204" pitchFamily="34" charset="0"/>
              </a:rPr>
              <a:t>&lt;strong&gt;&lt;/strong&gt;</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Em</a:t>
            </a:r>
            <a:r>
              <a:rPr lang="en-US" dirty="0">
                <a:latin typeface="Calibri" panose="020F0502020204030204" pitchFamily="34" charset="0"/>
                <a:cs typeface="Calibri" panose="020F0502020204030204" pitchFamily="34" charset="0"/>
              </a:rPr>
              <a:t> element	</a:t>
            </a:r>
            <a:r>
              <a:rPr lang="en-US" sz="2400" i="1" dirty="0">
                <a:latin typeface="Calibri" panose="020F0502020204030204" pitchFamily="34" charset="0"/>
                <a:cs typeface="Calibri" panose="020F0502020204030204" pitchFamily="34" charset="0"/>
              </a:rPr>
              <a:t>&lt;</a:t>
            </a:r>
            <a:r>
              <a:rPr lang="en-US" sz="2400" i="1" dirty="0" err="1">
                <a:latin typeface="Calibri" panose="020F0502020204030204" pitchFamily="34" charset="0"/>
                <a:cs typeface="Calibri" panose="020F0502020204030204" pitchFamily="34" charset="0"/>
              </a:rPr>
              <a:t>em</a:t>
            </a:r>
            <a:r>
              <a:rPr lang="en-US" sz="2400" i="1" dirty="0">
                <a:latin typeface="Calibri" panose="020F0502020204030204" pitchFamily="34" charset="0"/>
                <a:cs typeface="Calibri" panose="020F0502020204030204" pitchFamily="34" charset="0"/>
              </a:rPr>
              <a:t>&gt;&lt;/</a:t>
            </a:r>
            <a:r>
              <a:rPr lang="en-US" sz="2400" i="1" dirty="0" err="1">
                <a:latin typeface="Calibri" panose="020F0502020204030204" pitchFamily="34" charset="0"/>
                <a:cs typeface="Calibri" panose="020F0502020204030204" pitchFamily="34" charset="0"/>
              </a:rPr>
              <a:t>em</a:t>
            </a:r>
            <a:r>
              <a:rPr lang="en-US" sz="2400" i="1" dirty="0">
                <a:latin typeface="Calibri" panose="020F0502020204030204" pitchFamily="34" charset="0"/>
                <a:cs typeface="Calibri" panose="020F0502020204030204" pitchFamily="34" charset="0"/>
              </a:rPr>
              <a:t>&gt;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Comments	</a:t>
            </a:r>
            <a:r>
              <a:rPr lang="en-US" sz="2400" dirty="0">
                <a:latin typeface="Calibri" panose="020F0502020204030204" pitchFamily="34" charset="0"/>
                <a:cs typeface="Calibri" panose="020F0502020204030204" pitchFamily="34" charset="0"/>
              </a:rPr>
              <a:t>&lt;!– some text --&gt;</a:t>
            </a:r>
          </a:p>
        </p:txBody>
      </p:sp>
    </p:spTree>
    <p:extLst>
      <p:ext uri="{BB962C8B-B14F-4D97-AF65-F5344CB8AC3E}">
        <p14:creationId xmlns:p14="http://schemas.microsoft.com/office/powerpoint/2010/main" val="342063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fontScale="90000"/>
          </a:bodyPr>
          <a:lstStyle/>
          <a:p>
            <a:r>
              <a:rPr lang="en-US" sz="4800" dirty="0">
                <a:solidFill>
                  <a:schemeClr val="accent2"/>
                </a:solidFill>
              </a:rPr>
              <a:t>Nesting and Indentation</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12" name="Picture Placeholder 11" descr="Text&#10;&#10;Description automatically generated">
            <a:extLst>
              <a:ext uri="{FF2B5EF4-FFF2-40B4-BE49-F238E27FC236}">
                <a16:creationId xmlns:a16="http://schemas.microsoft.com/office/drawing/2014/main" id="{96FA2714-B329-5792-7248-CFB191F67D1C}"/>
              </a:ext>
            </a:extLst>
          </p:cNvPr>
          <p:cNvPicPr>
            <a:picLocks noGrp="1" noChangeAspect="1"/>
          </p:cNvPicPr>
          <p:nvPr>
            <p:ph type="pic" sz="quarter" idx="13"/>
          </p:nvPr>
        </p:nvPicPr>
        <p:blipFill rotWithShape="1">
          <a:blip r:embed="rId2"/>
          <a:srcRect l="-66" r="55530"/>
          <a:stretch/>
        </p:blipFill>
        <p:spPr>
          <a:xfrm>
            <a:off x="-9153" y="0"/>
            <a:ext cx="6105136" cy="6240787"/>
          </a:xfrm>
        </p:spPr>
      </p:pic>
      <p:pic>
        <p:nvPicPr>
          <p:cNvPr id="9" name="Picture Placeholder 8" descr="Text&#10;&#10;Description automatically generated">
            <a:extLst>
              <a:ext uri="{FF2B5EF4-FFF2-40B4-BE49-F238E27FC236}">
                <a16:creationId xmlns:a16="http://schemas.microsoft.com/office/drawing/2014/main" id="{2A6B62F2-C6DA-00B7-982A-AF31F705BD25}"/>
              </a:ext>
            </a:extLst>
          </p:cNvPr>
          <p:cNvPicPr>
            <a:picLocks noGrp="1" noChangeAspect="1"/>
          </p:cNvPicPr>
          <p:nvPr>
            <p:ph type="pic" sz="quarter" idx="14"/>
          </p:nvPr>
        </p:nvPicPr>
        <p:blipFill rotWithShape="1">
          <a:blip r:embed="rId3"/>
          <a:srcRect l="-65" t="977" r="47121" b="470"/>
          <a:stretch/>
        </p:blipFill>
        <p:spPr>
          <a:xfrm>
            <a:off x="6355502" y="211465"/>
            <a:ext cx="4941484" cy="3821273"/>
          </a:xfrm>
        </p:spPr>
      </p:pic>
    </p:spTree>
    <p:extLst>
      <p:ext uri="{BB962C8B-B14F-4D97-AF65-F5344CB8AC3E}">
        <p14:creationId xmlns:p14="http://schemas.microsoft.com/office/powerpoint/2010/main" val="18521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Nesting and Indentation</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302921"/>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When we nest elements within other elements, we create a parent and child relationship between them. The nested elements are the children and the element they are nested within is the parent.</a:t>
            </a:r>
          </a:p>
          <a:p>
            <a:pPr marL="285750" indent="-285750" algn="just" rtl="0">
              <a:spcBef>
                <a:spcPts val="0"/>
              </a:spcBef>
              <a:spcAft>
                <a:spcPts val="800"/>
              </a:spcAft>
              <a:buFont typeface="Arial" panose="020B0604020202020204" pitchFamily="34" charset="0"/>
              <a:buChar char="•"/>
            </a:pPr>
            <a:r>
              <a:rPr lang="en-US" b="0" dirty="0">
                <a:effectLst/>
                <a:latin typeface="Calibri" panose="020F0502020204030204" pitchFamily="34" charset="0"/>
                <a:cs typeface="Calibri" panose="020F0502020204030204" pitchFamily="34" charset="0"/>
              </a:rPr>
              <a:t>Just as in human relationships, HTML parent elements can have many children. Elements at the same level of nesting are considered to be siblings.</a:t>
            </a:r>
          </a:p>
        </p:txBody>
      </p:sp>
      <p:sp>
        <p:nvSpPr>
          <p:cNvPr id="8" name="TextBox 7">
            <a:extLst>
              <a:ext uri="{FF2B5EF4-FFF2-40B4-BE49-F238E27FC236}">
                <a16:creationId xmlns:a16="http://schemas.microsoft.com/office/drawing/2014/main" id="{DC190527-0FCD-9587-21F7-3D524A9E25E6}"/>
              </a:ext>
            </a:extLst>
          </p:cNvPr>
          <p:cNvSpPr txBox="1"/>
          <p:nvPr/>
        </p:nvSpPr>
        <p:spPr>
          <a:xfrm>
            <a:off x="524179" y="3850121"/>
            <a:ext cx="4372708"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use indentation to make the level of nesting clear and readable for ourselves and other developers who will work with our HTML in the future. It is recommended to indent any child elements by two spaces(one tab).</a:t>
            </a:r>
            <a:endParaRPr lang="en-US" sz="2400" dirty="0">
              <a:latin typeface="Calibri" panose="020F0502020204030204" pitchFamily="34" charset="0"/>
              <a:cs typeface="Calibri" panose="020F0502020204030204" pitchFamily="34" charset="0"/>
            </a:endParaRPr>
          </a:p>
        </p:txBody>
      </p:sp>
      <p:pic>
        <p:nvPicPr>
          <p:cNvPr id="3" name="Picture 2" descr="Text&#10;&#10;Description automatically generated">
            <a:extLst>
              <a:ext uri="{FF2B5EF4-FFF2-40B4-BE49-F238E27FC236}">
                <a16:creationId xmlns:a16="http://schemas.microsoft.com/office/drawing/2014/main" id="{6D6F1D18-C8C0-E4FD-CC70-9AA24F50976D}"/>
              </a:ext>
            </a:extLst>
          </p:cNvPr>
          <p:cNvPicPr>
            <a:picLocks noChangeAspect="1"/>
          </p:cNvPicPr>
          <p:nvPr/>
        </p:nvPicPr>
        <p:blipFill>
          <a:blip r:embed="rId2"/>
          <a:stretch>
            <a:fillRect/>
          </a:stretch>
        </p:blipFill>
        <p:spPr>
          <a:xfrm>
            <a:off x="5255521" y="3782797"/>
            <a:ext cx="6412300" cy="2918945"/>
          </a:xfrm>
          <a:prstGeom prst="rect">
            <a:avLst/>
          </a:prstGeom>
        </p:spPr>
      </p:pic>
    </p:spTree>
    <p:extLst>
      <p:ext uri="{BB962C8B-B14F-4D97-AF65-F5344CB8AC3E}">
        <p14:creationId xmlns:p14="http://schemas.microsoft.com/office/powerpoint/2010/main" val="125375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fontScale="90000"/>
          </a:bodyPr>
          <a:lstStyle/>
          <a:p>
            <a:r>
              <a:rPr lang="en-US" sz="4800" dirty="0">
                <a:solidFill>
                  <a:schemeClr val="accent2"/>
                </a:solidFill>
              </a:rPr>
              <a:t>Lists 					 </a:t>
            </a:r>
            <a:br>
              <a:rPr lang="en-US" sz="4800" dirty="0">
                <a:solidFill>
                  <a:schemeClr val="accent2"/>
                </a:solidFill>
              </a:rPr>
            </a:br>
            <a:r>
              <a:rPr lang="en-US" sz="4800" dirty="0">
                <a:solidFill>
                  <a:schemeClr val="accent2"/>
                </a:solidFill>
              </a:rPr>
              <a:t>Unordered &amp; Ordered</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15" name="Picture Placeholder 14" descr="A screenshot of a computer&#10;&#10;Description automatically generated with medium confidence">
            <a:extLst>
              <a:ext uri="{FF2B5EF4-FFF2-40B4-BE49-F238E27FC236}">
                <a16:creationId xmlns:a16="http://schemas.microsoft.com/office/drawing/2014/main" id="{76FD3D35-4945-56DF-6062-17A8239069D6}"/>
              </a:ext>
            </a:extLst>
          </p:cNvPr>
          <p:cNvPicPr>
            <a:picLocks noGrp="1" noChangeAspect="1"/>
          </p:cNvPicPr>
          <p:nvPr>
            <p:ph type="pic" sz="quarter" idx="14"/>
          </p:nvPr>
        </p:nvPicPr>
        <p:blipFill rotWithShape="1">
          <a:blip r:embed="rId2"/>
          <a:srcRect l="6163" t="34974" r="54481" b="19290"/>
          <a:stretch/>
        </p:blipFill>
        <p:spPr>
          <a:xfrm>
            <a:off x="6355502" y="211465"/>
            <a:ext cx="4941484" cy="3877363"/>
          </a:xfrm>
        </p:spPr>
      </p:pic>
      <p:pic>
        <p:nvPicPr>
          <p:cNvPr id="21" name="Picture Placeholder 20" descr="Text&#10;&#10;Description automatically generated">
            <a:extLst>
              <a:ext uri="{FF2B5EF4-FFF2-40B4-BE49-F238E27FC236}">
                <a16:creationId xmlns:a16="http://schemas.microsoft.com/office/drawing/2014/main" id="{15E3A5A7-E8C1-07F8-02BD-FBFCEDFFC07D}"/>
              </a:ext>
            </a:extLst>
          </p:cNvPr>
          <p:cNvPicPr>
            <a:picLocks noGrp="1" noChangeAspect="1"/>
          </p:cNvPicPr>
          <p:nvPr>
            <p:ph type="pic" sz="quarter" idx="13"/>
          </p:nvPr>
        </p:nvPicPr>
        <p:blipFill rotWithShape="1">
          <a:blip r:embed="rId3"/>
          <a:srcRect l="-139" r="7439"/>
          <a:stretch/>
        </p:blipFill>
        <p:spPr>
          <a:xfrm>
            <a:off x="-9153" y="0"/>
            <a:ext cx="6105136" cy="6240787"/>
          </a:xfrm>
        </p:spPr>
      </p:pic>
    </p:spTree>
    <p:extLst>
      <p:ext uri="{BB962C8B-B14F-4D97-AF65-F5344CB8AC3E}">
        <p14:creationId xmlns:p14="http://schemas.microsoft.com/office/powerpoint/2010/main" val="66845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					 </a:t>
            </a:r>
            <a:br>
              <a:rPr lang="en-US" sz="2800" dirty="0">
                <a:solidFill>
                  <a:schemeClr val="accent2"/>
                </a:solidFill>
              </a:rPr>
            </a:br>
            <a:r>
              <a:rPr lang="en-US" sz="2800" dirty="0">
                <a:solidFill>
                  <a:schemeClr val="accent2"/>
                </a:solidFill>
              </a:rPr>
              <a:t>Unordered Lists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682512"/>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Unordered lists are created using the </a:t>
            </a:r>
            <a:r>
              <a:rPr lang="en-US" sz="1800" b="1" i="0" u="none" strike="noStrike" dirty="0">
                <a:solidFill>
                  <a:srgbClr val="000000"/>
                </a:solidFill>
                <a:effectLst/>
                <a:latin typeface="Calibri" panose="020F0502020204030204" pitchFamily="34" charset="0"/>
              </a:rPr>
              <a:t>&lt;</a:t>
            </a:r>
            <a:r>
              <a:rPr lang="en-US" sz="1800" b="1" i="0" u="none" strike="noStrike" dirty="0" err="1">
                <a:solidFill>
                  <a:srgbClr val="000000"/>
                </a:solidFill>
                <a:effectLst/>
                <a:latin typeface="Calibri" panose="020F0502020204030204" pitchFamily="34" charset="0"/>
              </a:rPr>
              <a:t>ul</a:t>
            </a:r>
            <a:r>
              <a:rPr lang="en-US" sz="1800" b="1" i="0" u="none" strike="noStrike" dirty="0">
                <a:solidFill>
                  <a:srgbClr val="000000"/>
                </a:solidFill>
                <a:effectLst/>
                <a:latin typeface="Calibri" panose="020F0502020204030204" pitchFamily="34" charset="0"/>
              </a:rPr>
              <a:t>&gt;</a:t>
            </a:r>
            <a:r>
              <a:rPr lang="en-US" sz="1800" b="0" i="0" u="none" strike="noStrike" dirty="0">
                <a:solidFill>
                  <a:srgbClr val="000000"/>
                </a:solidFill>
                <a:effectLst/>
                <a:latin typeface="Calibri" panose="020F0502020204030204" pitchFamily="34" charset="0"/>
              </a:rPr>
              <a:t> element, and each item within the list is created using the list item element</a:t>
            </a:r>
            <a:r>
              <a:rPr lang="en-US" sz="1800" b="1" i="0" u="none" strike="noStrike" dirty="0">
                <a:solidFill>
                  <a:srgbClr val="000000"/>
                </a:solidFill>
                <a:effectLst/>
                <a:latin typeface="Calibri" panose="020F0502020204030204" pitchFamily="34" charset="0"/>
              </a:rPr>
              <a:t> &lt;li&gt;.</a:t>
            </a:r>
            <a:endParaRPr lang="en-US" b="0" dirty="0">
              <a:effectLst/>
            </a:endParaRPr>
          </a:p>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Each list item in an unordered list begins with a </a:t>
            </a:r>
            <a:r>
              <a:rPr lang="en-US" sz="1800" b="1" i="0" u="none" strike="noStrike" dirty="0">
                <a:solidFill>
                  <a:srgbClr val="000000"/>
                </a:solidFill>
                <a:effectLst/>
                <a:latin typeface="Calibri" panose="020F0502020204030204" pitchFamily="34" charset="0"/>
              </a:rPr>
              <a:t>bullet point</a:t>
            </a:r>
            <a:r>
              <a:rPr lang="en-US" sz="1800" b="0" i="0" u="none" strike="noStrike" dirty="0">
                <a:solidFill>
                  <a:srgbClr val="000000"/>
                </a:solidFill>
                <a:effectLst/>
                <a:latin typeface="Calibri" panose="020F0502020204030204" pitchFamily="34" charset="0"/>
              </a:rPr>
              <a:t>.</a:t>
            </a:r>
          </a:p>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If you want to have a list of items where the order doesn’t matter, like a shopping list of items that can be bought in any order, then you can use an unordered list.</a:t>
            </a:r>
            <a:endParaRPr lang="en-US" b="0"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C190527-0FCD-9587-21F7-3D524A9E25E6}"/>
              </a:ext>
            </a:extLst>
          </p:cNvPr>
          <p:cNvSpPr txBox="1"/>
          <p:nvPr/>
        </p:nvSpPr>
        <p:spPr>
          <a:xfrm>
            <a:off x="7604868" y="4720042"/>
            <a:ext cx="437270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Coffee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Tea</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Milk</a:t>
            </a:r>
          </a:p>
        </p:txBody>
      </p:sp>
      <p:sp>
        <p:nvSpPr>
          <p:cNvPr id="2" name="TextBox 1">
            <a:extLst>
              <a:ext uri="{FF2B5EF4-FFF2-40B4-BE49-F238E27FC236}">
                <a16:creationId xmlns:a16="http://schemas.microsoft.com/office/drawing/2014/main" id="{A9EBB730-0836-A4F3-ABAC-4326D30E385C}"/>
              </a:ext>
            </a:extLst>
          </p:cNvPr>
          <p:cNvSpPr txBox="1"/>
          <p:nvPr/>
        </p:nvSpPr>
        <p:spPr>
          <a:xfrm>
            <a:off x="2095319" y="4581542"/>
            <a:ext cx="5509549" cy="1477328"/>
          </a:xfrm>
          <a:prstGeom prst="rect">
            <a:avLst/>
          </a:prstGeom>
          <a:noFill/>
        </p:spPr>
        <p:txBody>
          <a:bodyPr wrap="square" rtlCol="0">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endParaRPr lang="en-US" dirty="0"/>
          </a:p>
        </p:txBody>
      </p:sp>
      <p:sp>
        <p:nvSpPr>
          <p:cNvPr id="5" name="Arrow: Chevron 4">
            <a:extLst>
              <a:ext uri="{FF2B5EF4-FFF2-40B4-BE49-F238E27FC236}">
                <a16:creationId xmlns:a16="http://schemas.microsoft.com/office/drawing/2014/main" id="{32C7B9F4-2D1F-F95F-664C-23E0D599DA3E}"/>
              </a:ext>
            </a:extLst>
          </p:cNvPr>
          <p:cNvSpPr/>
          <p:nvPr/>
        </p:nvSpPr>
        <p:spPr>
          <a:xfrm>
            <a:off x="5278057" y="4803494"/>
            <a:ext cx="1435260" cy="103342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758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					 </a:t>
            </a:r>
            <a:br>
              <a:rPr lang="en-US" sz="2800" dirty="0">
                <a:solidFill>
                  <a:schemeClr val="accent2"/>
                </a:solidFill>
              </a:rPr>
            </a:br>
            <a:r>
              <a:rPr lang="en-US" sz="2800" dirty="0">
                <a:solidFill>
                  <a:schemeClr val="accent2"/>
                </a:solidFill>
              </a:rPr>
              <a:t>Ordered Lists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30292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Ordered lists are created using the </a:t>
            </a:r>
            <a:r>
              <a:rPr lang="en-US" sz="1800" b="1" i="0" u="none" strike="noStrike" dirty="0">
                <a:solidFill>
                  <a:srgbClr val="000000"/>
                </a:solidFill>
                <a:effectLst/>
                <a:latin typeface="Calibri" panose="020F0502020204030204" pitchFamily="34" charset="0"/>
              </a:rPr>
              <a:t>&lt;</a:t>
            </a:r>
            <a:r>
              <a:rPr lang="en-US" sz="1800" b="1" i="0" u="none" strike="noStrike" dirty="0" err="1">
                <a:solidFill>
                  <a:srgbClr val="000000"/>
                </a:solidFill>
                <a:effectLst/>
                <a:latin typeface="Calibri" panose="020F0502020204030204" pitchFamily="34" charset="0"/>
              </a:rPr>
              <a:t>ol</a:t>
            </a:r>
            <a:r>
              <a:rPr lang="en-US" sz="1800" b="1" i="0" u="none" strike="noStrike" dirty="0">
                <a:solidFill>
                  <a:srgbClr val="000000"/>
                </a:solidFill>
                <a:effectLst/>
                <a:latin typeface="Calibri" panose="020F0502020204030204" pitchFamily="34" charset="0"/>
              </a:rPr>
              <a:t>&gt;</a:t>
            </a:r>
            <a:r>
              <a:rPr lang="en-US" sz="1800" b="0" i="0" u="none" strike="noStrike" dirty="0">
                <a:solidFill>
                  <a:srgbClr val="000000"/>
                </a:solidFill>
                <a:effectLst/>
                <a:latin typeface="Calibri" panose="020F0502020204030204" pitchFamily="34" charset="0"/>
              </a:rPr>
              <a:t> element. Each individual item in them is again created using the list item element </a:t>
            </a:r>
            <a:r>
              <a:rPr lang="en-US" sz="1800" b="1" i="0" u="none" strike="noStrike" dirty="0">
                <a:solidFill>
                  <a:srgbClr val="000000"/>
                </a:solidFill>
                <a:effectLst/>
                <a:latin typeface="Calibri" panose="020F0502020204030204" pitchFamily="34" charset="0"/>
              </a:rPr>
              <a:t>&lt;li&gt;</a:t>
            </a:r>
            <a:r>
              <a:rPr lang="en-US" sz="1800" b="0" i="0" u="none" strike="noStrike" dirty="0">
                <a:solidFill>
                  <a:srgbClr val="000000"/>
                </a:solidFill>
                <a:effectLst/>
                <a:latin typeface="Calibri" panose="020F0502020204030204" pitchFamily="34" charset="0"/>
              </a:rPr>
              <a:t>. However, each list item in an ordered list begins with a </a:t>
            </a:r>
            <a:r>
              <a:rPr lang="en-US" sz="1800" b="1" i="0" u="none" strike="noStrike" dirty="0">
                <a:solidFill>
                  <a:srgbClr val="000000"/>
                </a:solidFill>
                <a:effectLst/>
                <a:latin typeface="Calibri" panose="020F0502020204030204" pitchFamily="34" charset="0"/>
              </a:rPr>
              <a:t>number</a:t>
            </a:r>
            <a:r>
              <a:rPr lang="en-US" sz="1800" b="0" i="0" u="none" strike="noStrike" dirty="0">
                <a:solidFill>
                  <a:srgbClr val="000000"/>
                </a:solidFill>
                <a:effectLst/>
                <a:latin typeface="Calibri" panose="020F0502020204030204" pitchFamily="34" charset="0"/>
              </a:rPr>
              <a:t> instead.</a:t>
            </a:r>
            <a:endParaRPr lang="en-US" b="0" dirty="0">
              <a:effectLst/>
              <a:latin typeface="Calibri" panose="020F0502020204030204" pitchFamily="34" charset="0"/>
              <a:cs typeface="Calibri" panose="020F0502020204030204" pitchFamily="34" charset="0"/>
            </a:endParaRPr>
          </a:p>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If you instead want to create a list of items where the order does matter, like step-by-step instructions for a recipe, or your top 10 favorite TV shows, then you can use an ordered list.</a:t>
            </a:r>
            <a:endParaRPr lang="en-US" b="0" dirty="0">
              <a:effectLst/>
            </a:endParaRPr>
          </a:p>
        </p:txBody>
      </p:sp>
      <p:sp>
        <p:nvSpPr>
          <p:cNvPr id="8" name="TextBox 7">
            <a:extLst>
              <a:ext uri="{FF2B5EF4-FFF2-40B4-BE49-F238E27FC236}">
                <a16:creationId xmlns:a16="http://schemas.microsoft.com/office/drawing/2014/main" id="{DC190527-0FCD-9587-21F7-3D524A9E25E6}"/>
              </a:ext>
            </a:extLst>
          </p:cNvPr>
          <p:cNvSpPr txBox="1"/>
          <p:nvPr/>
        </p:nvSpPr>
        <p:spPr>
          <a:xfrm>
            <a:off x="7604868" y="4720042"/>
            <a:ext cx="4372708" cy="1200329"/>
          </a:xfrm>
          <a:prstGeom prst="rect">
            <a:avLst/>
          </a:prstGeom>
          <a:noFill/>
        </p:spPr>
        <p:txBody>
          <a:bodyPr wrap="square" rtlCol="0">
            <a:spAutoFit/>
          </a:bodyPr>
          <a:lstStyle/>
          <a:p>
            <a:pPr marL="457200" indent="-457200">
              <a:buFont typeface="+mj-lt"/>
              <a:buAutoNum type="arabicPeriod"/>
            </a:pPr>
            <a:r>
              <a:rPr lang="en-US" sz="2400" dirty="0">
                <a:latin typeface="Calibri" panose="020F0502020204030204" pitchFamily="34" charset="0"/>
                <a:cs typeface="Calibri" panose="020F0502020204030204" pitchFamily="34" charset="0"/>
              </a:rPr>
              <a:t>China</a:t>
            </a:r>
          </a:p>
          <a:p>
            <a:pPr marL="457200" indent="-457200">
              <a:buFont typeface="+mj-lt"/>
              <a:buAutoNum type="arabicPeriod"/>
            </a:pPr>
            <a:r>
              <a:rPr lang="en-US" sz="2400" dirty="0">
                <a:latin typeface="Calibri" panose="020F0502020204030204" pitchFamily="34" charset="0"/>
                <a:cs typeface="Calibri" panose="020F0502020204030204" pitchFamily="34" charset="0"/>
              </a:rPr>
              <a:t>Serbia</a:t>
            </a:r>
          </a:p>
          <a:p>
            <a:pPr marL="457200" indent="-457200">
              <a:buFont typeface="+mj-lt"/>
              <a:buAutoNum type="arabicPeriod"/>
            </a:pPr>
            <a:r>
              <a:rPr lang="en-US" sz="2400" dirty="0">
                <a:latin typeface="Calibri" panose="020F0502020204030204" pitchFamily="34" charset="0"/>
                <a:cs typeface="Calibri" panose="020F0502020204030204" pitchFamily="34" charset="0"/>
              </a:rPr>
              <a:t>Disneyland</a:t>
            </a:r>
          </a:p>
        </p:txBody>
      </p:sp>
      <p:sp>
        <p:nvSpPr>
          <p:cNvPr id="2" name="TextBox 1">
            <a:extLst>
              <a:ext uri="{FF2B5EF4-FFF2-40B4-BE49-F238E27FC236}">
                <a16:creationId xmlns:a16="http://schemas.microsoft.com/office/drawing/2014/main" id="{A9EBB730-0836-A4F3-ABAC-4326D30E385C}"/>
              </a:ext>
            </a:extLst>
          </p:cNvPr>
          <p:cNvSpPr txBox="1"/>
          <p:nvPr/>
        </p:nvSpPr>
        <p:spPr>
          <a:xfrm>
            <a:off x="2095319" y="4581542"/>
            <a:ext cx="5509549" cy="1477328"/>
          </a:xfrm>
          <a:prstGeom prst="rect">
            <a:avLst/>
          </a:prstGeom>
          <a:noFill/>
        </p:spPr>
        <p:txBody>
          <a:bodyPr wrap="square" rtlCol="0">
            <a:spAutoFit/>
          </a:bodyPr>
          <a:lstStyle/>
          <a:p>
            <a:r>
              <a:rPr lang="it-IT" b="0" i="0" dirty="0">
                <a:solidFill>
                  <a:srgbClr val="0000CD"/>
                </a:solidFill>
                <a:effectLst/>
                <a:latin typeface="Consolas" panose="020B0609020204030204" pitchFamily="49" charset="0"/>
              </a:rPr>
              <a:t>&lt;</a:t>
            </a:r>
            <a:r>
              <a:rPr lang="it-IT" dirty="0">
                <a:solidFill>
                  <a:srgbClr val="A52A2A"/>
                </a:solidFill>
                <a:latin typeface="Consolas" panose="020B0609020204030204" pitchFamily="49" charset="0"/>
              </a:rPr>
              <a:t>o</a:t>
            </a:r>
            <a:r>
              <a:rPr lang="it-IT" b="0" i="0" dirty="0">
                <a:solidFill>
                  <a:srgbClr val="A52A2A"/>
                </a:solidFill>
                <a:effectLst/>
                <a:latin typeface="Consolas" panose="020B0609020204030204" pitchFamily="49" charset="0"/>
              </a:rPr>
              <a:t>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dirty="0">
                <a:solidFill>
                  <a:srgbClr val="000000"/>
                </a:solidFill>
                <a:latin typeface="Consolas" panose="020B0609020204030204" pitchFamily="49" charset="0"/>
              </a:rPr>
              <a:t>China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Serbia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Disneyland</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endParaRPr lang="en-US" dirty="0"/>
          </a:p>
        </p:txBody>
      </p:sp>
      <p:sp>
        <p:nvSpPr>
          <p:cNvPr id="5" name="Arrow: Chevron 4">
            <a:extLst>
              <a:ext uri="{FF2B5EF4-FFF2-40B4-BE49-F238E27FC236}">
                <a16:creationId xmlns:a16="http://schemas.microsoft.com/office/drawing/2014/main" id="{32C7B9F4-2D1F-F95F-664C-23E0D599DA3E}"/>
              </a:ext>
            </a:extLst>
          </p:cNvPr>
          <p:cNvSpPr/>
          <p:nvPr/>
        </p:nvSpPr>
        <p:spPr>
          <a:xfrm>
            <a:off x="5278057" y="4803494"/>
            <a:ext cx="1435260" cy="103342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034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FAAB-8DFA-4475-B8B6-51A3ED193119}"/>
              </a:ext>
            </a:extLst>
          </p:cNvPr>
          <p:cNvSpPr>
            <a:spLocks noGrp="1"/>
          </p:cNvSpPr>
          <p:nvPr>
            <p:ph type="title"/>
          </p:nvPr>
        </p:nvSpPr>
        <p:spPr/>
        <p:txBody>
          <a:bodyPr>
            <a:normAutofit/>
          </a:bodyPr>
          <a:lstStyle/>
          <a:p>
            <a:r>
              <a:rPr lang="en-US" sz="4800" dirty="0">
                <a:solidFill>
                  <a:schemeClr val="accent2"/>
                </a:solidFill>
              </a:rPr>
              <a:t>Links and Images</a:t>
            </a:r>
          </a:p>
        </p:txBody>
      </p:sp>
      <p:sp>
        <p:nvSpPr>
          <p:cNvPr id="3" name="Subtitle 2">
            <a:extLst>
              <a:ext uri="{FF2B5EF4-FFF2-40B4-BE49-F238E27FC236}">
                <a16:creationId xmlns:a16="http://schemas.microsoft.com/office/drawing/2014/main" id="{01936F09-0400-7864-492D-E3A359BF7191}"/>
              </a:ext>
            </a:extLst>
          </p:cNvPr>
          <p:cNvSpPr>
            <a:spLocks noGrp="1"/>
          </p:cNvSpPr>
          <p:nvPr>
            <p:ph type="subTitle" idx="1"/>
          </p:nvPr>
        </p:nvSpPr>
        <p:spPr/>
        <p:txBody>
          <a:bodyPr/>
          <a:lstStyle/>
          <a:p>
            <a:r>
              <a:rPr lang="en-US" dirty="0"/>
              <a:t>HTML</a:t>
            </a:r>
          </a:p>
        </p:txBody>
      </p:sp>
      <p:pic>
        <p:nvPicPr>
          <p:cNvPr id="11" name="Picture Placeholder 10" descr="Graphical user interface&#10;&#10;Description automatically generated">
            <a:extLst>
              <a:ext uri="{FF2B5EF4-FFF2-40B4-BE49-F238E27FC236}">
                <a16:creationId xmlns:a16="http://schemas.microsoft.com/office/drawing/2014/main" id="{98169043-8DB4-6010-BD78-4C5F0A17E92E}"/>
              </a:ext>
            </a:extLst>
          </p:cNvPr>
          <p:cNvPicPr>
            <a:picLocks noGrp="1" noChangeAspect="1"/>
          </p:cNvPicPr>
          <p:nvPr>
            <p:ph type="pic" sz="quarter" idx="13"/>
          </p:nvPr>
        </p:nvPicPr>
        <p:blipFill rotWithShape="1">
          <a:blip r:embed="rId2"/>
          <a:srcRect l="9572" r="39226"/>
          <a:stretch/>
        </p:blipFill>
        <p:spPr>
          <a:xfrm>
            <a:off x="-9153" y="0"/>
            <a:ext cx="6105136" cy="6240787"/>
          </a:xfrm>
        </p:spPr>
      </p:pic>
      <p:pic>
        <p:nvPicPr>
          <p:cNvPr id="9" name="Picture Placeholder 8" descr="Text&#10;&#10;Description automatically generated">
            <a:extLst>
              <a:ext uri="{FF2B5EF4-FFF2-40B4-BE49-F238E27FC236}">
                <a16:creationId xmlns:a16="http://schemas.microsoft.com/office/drawing/2014/main" id="{4E58FF64-B4E1-C8D8-CAA3-2CEC93CF6779}"/>
              </a:ext>
            </a:extLst>
          </p:cNvPr>
          <p:cNvPicPr>
            <a:picLocks noGrp="1" noChangeAspect="1"/>
          </p:cNvPicPr>
          <p:nvPr>
            <p:ph type="pic" sz="quarter" idx="14"/>
          </p:nvPr>
        </p:nvPicPr>
        <p:blipFill rotWithShape="1">
          <a:blip r:embed="rId3"/>
          <a:srcRect l="7855" t="-80" r="21749" b="80"/>
          <a:stretch/>
        </p:blipFill>
        <p:spPr>
          <a:xfrm>
            <a:off x="6355502" y="211465"/>
            <a:ext cx="4941484" cy="3877363"/>
          </a:xfrm>
        </p:spPr>
      </p:pic>
    </p:spTree>
    <p:extLst>
      <p:ext uri="{BB962C8B-B14F-4D97-AF65-F5344CB8AC3E}">
        <p14:creationId xmlns:p14="http://schemas.microsoft.com/office/powerpoint/2010/main" val="47595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613459" y="2267651"/>
            <a:ext cx="8691593" cy="2322697"/>
          </a:xfrm>
        </p:spPr>
        <p:txBody>
          <a:bodyPr/>
          <a:lstStyle/>
          <a:p>
            <a:pPr algn="ctr"/>
            <a:r>
              <a:rPr lang="en-US" sz="8000" dirty="0">
                <a:latin typeface="Courier New" panose="02070309020205020404" pitchFamily="49" charset="0"/>
                <a:cs typeface="Courier New" panose="02070309020205020404" pitchFamily="49" charset="0"/>
              </a:rPr>
              <a:t>Web Development</a:t>
            </a:r>
          </a:p>
        </p:txBody>
      </p:sp>
      <p:pic>
        <p:nvPicPr>
          <p:cNvPr id="6" name="Picture 5" descr="Graphical user interface&#10;&#10;Description automatically generated">
            <a:extLst>
              <a:ext uri="{FF2B5EF4-FFF2-40B4-BE49-F238E27FC236}">
                <a16:creationId xmlns:a16="http://schemas.microsoft.com/office/drawing/2014/main" id="{D8A39E11-1AA0-7409-9314-81D1103FCF92}"/>
              </a:ext>
            </a:extLst>
          </p:cNvPr>
          <p:cNvPicPr>
            <a:picLocks noChangeAspect="1"/>
          </p:cNvPicPr>
          <p:nvPr/>
        </p:nvPicPr>
        <p:blipFill>
          <a:blip r:embed="rId2"/>
          <a:stretch>
            <a:fillRect/>
          </a:stretch>
        </p:blipFill>
        <p:spPr>
          <a:xfrm>
            <a:off x="7020857" y="1517888"/>
            <a:ext cx="4444444" cy="3822222"/>
          </a:xfrm>
          <a:prstGeom prst="rect">
            <a:avLst/>
          </a:prstGeom>
        </p:spPr>
      </p:pic>
    </p:spTree>
    <p:extLst>
      <p:ext uri="{BB962C8B-B14F-4D97-AF65-F5344CB8AC3E}">
        <p14:creationId xmlns:p14="http://schemas.microsoft.com/office/powerpoint/2010/main" val="349842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Links and Images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30292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Links are one of the key features of HTML. They allow us to link to other HTML pages on the web. In fact, this is why it’s called the web.</a:t>
            </a:r>
            <a:endParaRPr lang="en-US" b="0" dirty="0">
              <a:effectLst/>
              <a:latin typeface="Calibri" panose="020F0502020204030204" pitchFamily="34" charset="0"/>
              <a:cs typeface="Calibri" panose="020F0502020204030204" pitchFamily="34" charset="0"/>
            </a:endParaRPr>
          </a:p>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Websites would be fairly boring if they could only display text. Luckily, HTML provides a wide variety of elements for displaying all sorts of different media. The most widely used of these is the image element.</a:t>
            </a:r>
            <a:endParaRPr lang="en-US" b="0" dirty="0">
              <a:effectLst/>
            </a:endParaRPr>
          </a:p>
        </p:txBody>
      </p:sp>
      <p:sp>
        <p:nvSpPr>
          <p:cNvPr id="2" name="TextBox 1">
            <a:extLst>
              <a:ext uri="{FF2B5EF4-FFF2-40B4-BE49-F238E27FC236}">
                <a16:creationId xmlns:a16="http://schemas.microsoft.com/office/drawing/2014/main" id="{A9EBB730-0836-A4F3-ABAC-4326D30E385C}"/>
              </a:ext>
            </a:extLst>
          </p:cNvPr>
          <p:cNvSpPr txBox="1"/>
          <p:nvPr/>
        </p:nvSpPr>
        <p:spPr>
          <a:xfrm>
            <a:off x="2639182" y="4430129"/>
            <a:ext cx="2467484" cy="1323438"/>
          </a:xfrm>
          <a:prstGeom prst="rect">
            <a:avLst/>
          </a:prstGeom>
          <a:noFill/>
        </p:spPr>
        <p:txBody>
          <a:bodyPr wrap="square" rtlCol="0">
            <a:spAutoFit/>
          </a:bodyPr>
          <a:lstStyle/>
          <a:p>
            <a:r>
              <a:rPr lang="it-IT" sz="8000" b="0" i="0" dirty="0">
                <a:solidFill>
                  <a:srgbClr val="0000CD"/>
                </a:solidFill>
                <a:effectLst/>
                <a:latin typeface="Consolas" panose="020B0609020204030204" pitchFamily="49" charset="0"/>
              </a:rPr>
              <a:t>&lt;</a:t>
            </a:r>
            <a:r>
              <a:rPr lang="it-IT" sz="8000" dirty="0">
                <a:solidFill>
                  <a:srgbClr val="A52A2A"/>
                </a:solidFill>
                <a:latin typeface="Consolas" panose="020B0609020204030204" pitchFamily="49" charset="0"/>
              </a:rPr>
              <a:t>a</a:t>
            </a:r>
            <a:r>
              <a:rPr lang="it-IT" sz="8000" b="0" i="0" dirty="0">
                <a:solidFill>
                  <a:srgbClr val="0000CD"/>
                </a:solidFill>
                <a:effectLst/>
                <a:latin typeface="Consolas" panose="020B0609020204030204" pitchFamily="49" charset="0"/>
              </a:rPr>
              <a:t>&gt;</a:t>
            </a:r>
            <a:endParaRPr lang="en-US" sz="8000" dirty="0"/>
          </a:p>
        </p:txBody>
      </p:sp>
      <p:sp>
        <p:nvSpPr>
          <p:cNvPr id="9" name="TextBox 8">
            <a:extLst>
              <a:ext uri="{FF2B5EF4-FFF2-40B4-BE49-F238E27FC236}">
                <a16:creationId xmlns:a16="http://schemas.microsoft.com/office/drawing/2014/main" id="{EF010E85-C107-23CD-997E-B06F8F58F019}"/>
              </a:ext>
            </a:extLst>
          </p:cNvPr>
          <p:cNvSpPr txBox="1"/>
          <p:nvPr/>
        </p:nvSpPr>
        <p:spPr>
          <a:xfrm>
            <a:off x="7541385" y="4430129"/>
            <a:ext cx="3006523" cy="1323439"/>
          </a:xfrm>
          <a:prstGeom prst="rect">
            <a:avLst/>
          </a:prstGeom>
          <a:noFill/>
        </p:spPr>
        <p:txBody>
          <a:bodyPr wrap="square">
            <a:spAutoFit/>
          </a:bodyPr>
          <a:lstStyle/>
          <a:p>
            <a:r>
              <a:rPr lang="it-IT" sz="8000" b="0" i="0" dirty="0">
                <a:solidFill>
                  <a:srgbClr val="0000CD"/>
                </a:solidFill>
                <a:effectLst/>
                <a:latin typeface="Consolas" panose="020B0609020204030204" pitchFamily="49" charset="0"/>
              </a:rPr>
              <a:t>&lt;</a:t>
            </a:r>
            <a:r>
              <a:rPr lang="it-IT" sz="8000" dirty="0">
                <a:solidFill>
                  <a:srgbClr val="A52A2A"/>
                </a:solidFill>
                <a:latin typeface="Consolas" panose="020B0609020204030204" pitchFamily="49" charset="0"/>
              </a:rPr>
              <a:t>img</a:t>
            </a:r>
            <a:r>
              <a:rPr lang="it-IT" sz="8000" b="0" i="0" dirty="0">
                <a:solidFill>
                  <a:srgbClr val="0000CD"/>
                </a:solidFill>
                <a:effectLst/>
                <a:latin typeface="Consolas" panose="020B0609020204030204" pitchFamily="49" charset="0"/>
              </a:rPr>
              <a:t>&gt;</a:t>
            </a:r>
            <a:endParaRPr lang="en-US" sz="8000" dirty="0"/>
          </a:p>
        </p:txBody>
      </p:sp>
      <p:sp>
        <p:nvSpPr>
          <p:cNvPr id="6" name="Plus Sign 5">
            <a:extLst>
              <a:ext uri="{FF2B5EF4-FFF2-40B4-BE49-F238E27FC236}">
                <a16:creationId xmlns:a16="http://schemas.microsoft.com/office/drawing/2014/main" id="{EBE22DC1-8414-10E4-6076-DF8A0FB1EC23}"/>
              </a:ext>
            </a:extLst>
          </p:cNvPr>
          <p:cNvSpPr/>
          <p:nvPr/>
        </p:nvSpPr>
        <p:spPr>
          <a:xfrm>
            <a:off x="4862258" y="3990767"/>
            <a:ext cx="2467484" cy="220216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022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Links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579920"/>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Anchor Elements - </a:t>
            </a:r>
            <a:r>
              <a:rPr lang="en-US" sz="1800" b="0" i="0" u="none" strike="noStrike" dirty="0">
                <a:solidFill>
                  <a:srgbClr val="000000"/>
                </a:solidFill>
                <a:effectLst/>
                <a:latin typeface="Calibri" panose="020F0502020204030204" pitchFamily="34" charset="0"/>
              </a:rPr>
              <a:t>To create a link in HTML, we use the anchor element. An anchor element is defined by wrapping the text or another HTML element we want to be a link with an</a:t>
            </a:r>
            <a:r>
              <a:rPr lang="en-US" sz="1800" b="1" i="0" u="none" strike="noStrike" dirty="0">
                <a:solidFill>
                  <a:srgbClr val="000000"/>
                </a:solidFill>
                <a:effectLst/>
                <a:latin typeface="Calibri" panose="020F0502020204030204" pitchFamily="34" charset="0"/>
              </a:rPr>
              <a:t> &lt;a&gt;</a:t>
            </a:r>
            <a:r>
              <a:rPr lang="en-US" sz="1800" b="0" i="0" u="none" strike="noStrike" dirty="0">
                <a:solidFill>
                  <a:srgbClr val="000000"/>
                </a:solidFill>
                <a:effectLst/>
                <a:latin typeface="Calibri" panose="020F0502020204030204" pitchFamily="34" charset="0"/>
              </a:rPr>
              <a:t> tag</a:t>
            </a:r>
          </a:p>
          <a:p>
            <a:pPr marL="285750" indent="-285750" algn="just">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An HTML attribute gives additional information to an HTML element and always goes in the element’s opening tag. An attribute is made up of two parts, a name, and a value. In our case, we need to add a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(hyperlink reference) attribute to the opening anchor tag. The value of the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attribute is the destination we want our link to go to.</a:t>
            </a:r>
            <a:endParaRPr lang="en-US" b="0" dirty="0">
              <a:effectLst/>
            </a:endParaRPr>
          </a:p>
        </p:txBody>
      </p:sp>
      <p:sp>
        <p:nvSpPr>
          <p:cNvPr id="2" name="TextBox 1">
            <a:extLst>
              <a:ext uri="{FF2B5EF4-FFF2-40B4-BE49-F238E27FC236}">
                <a16:creationId xmlns:a16="http://schemas.microsoft.com/office/drawing/2014/main" id="{A9EBB730-0836-A4F3-ABAC-4326D30E385C}"/>
              </a:ext>
            </a:extLst>
          </p:cNvPr>
          <p:cNvSpPr txBox="1"/>
          <p:nvPr/>
        </p:nvSpPr>
        <p:spPr>
          <a:xfrm>
            <a:off x="851150" y="4753295"/>
            <a:ext cx="10489700" cy="553998"/>
          </a:xfrm>
          <a:prstGeom prst="rect">
            <a:avLst/>
          </a:prstGeom>
          <a:noFill/>
        </p:spPr>
        <p:txBody>
          <a:bodyPr wrap="square" rtlCol="0">
            <a:spAutoFit/>
          </a:bodyPr>
          <a:lstStyle/>
          <a:p>
            <a:r>
              <a:rPr lang="it-IT" sz="3000" b="0" i="0" dirty="0">
                <a:solidFill>
                  <a:srgbClr val="0000CD"/>
                </a:solidFill>
                <a:effectLst/>
                <a:latin typeface="Consolas" panose="020B0609020204030204" pitchFamily="49" charset="0"/>
              </a:rPr>
              <a:t>&lt;</a:t>
            </a:r>
            <a:r>
              <a:rPr lang="it-IT" sz="3000" dirty="0">
                <a:solidFill>
                  <a:srgbClr val="A52A2A"/>
                </a:solidFill>
                <a:latin typeface="Consolas" panose="020B0609020204030204" pitchFamily="49" charset="0"/>
              </a:rPr>
              <a:t>a href="https://theuselessweb.com/"</a:t>
            </a:r>
            <a:r>
              <a:rPr lang="it-IT" sz="3000" b="0" i="0" dirty="0">
                <a:solidFill>
                  <a:srgbClr val="0000CD"/>
                </a:solidFill>
                <a:effectLst/>
                <a:latin typeface="Consolas" panose="020B0609020204030204" pitchFamily="49" charset="0"/>
              </a:rPr>
              <a:t>&gt;</a:t>
            </a:r>
            <a:r>
              <a:rPr lang="it-IT" sz="3000" b="0" i="0" dirty="0">
                <a:effectLst/>
                <a:latin typeface="Consolas" panose="020B0609020204030204" pitchFamily="49" charset="0"/>
              </a:rPr>
              <a:t>click me</a:t>
            </a:r>
            <a:r>
              <a:rPr lang="it-IT" sz="3000" b="0" i="0" dirty="0">
                <a:solidFill>
                  <a:srgbClr val="0000CD"/>
                </a:solidFill>
                <a:effectLst/>
                <a:latin typeface="Consolas" panose="020B0609020204030204" pitchFamily="49" charset="0"/>
              </a:rPr>
              <a:t>&lt;</a:t>
            </a:r>
            <a:r>
              <a:rPr lang="it-IT" sz="3000" b="0" i="0" dirty="0">
                <a:solidFill>
                  <a:schemeClr val="accent1"/>
                </a:solidFill>
                <a:effectLst/>
                <a:latin typeface="Consolas" panose="020B0609020204030204" pitchFamily="49" charset="0"/>
              </a:rPr>
              <a:t>/a</a:t>
            </a:r>
            <a:r>
              <a:rPr lang="it-IT" sz="3000" b="0" i="0" dirty="0">
                <a:solidFill>
                  <a:srgbClr val="0000CD"/>
                </a:solidFill>
                <a:effectLst/>
                <a:latin typeface="Consolas" panose="020B0609020204030204" pitchFamily="49" charset="0"/>
              </a:rPr>
              <a:t>&gt;</a:t>
            </a:r>
            <a:endParaRPr lang="en-US" sz="3000" dirty="0"/>
          </a:p>
        </p:txBody>
      </p:sp>
    </p:spTree>
    <p:extLst>
      <p:ext uri="{BB962C8B-B14F-4D97-AF65-F5344CB8AC3E}">
        <p14:creationId xmlns:p14="http://schemas.microsoft.com/office/powerpoint/2010/main" val="296187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Links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579920"/>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Anchor Elements - </a:t>
            </a:r>
            <a:r>
              <a:rPr lang="en-US" sz="1800" b="0" i="0" u="none" strike="noStrike" dirty="0">
                <a:solidFill>
                  <a:srgbClr val="000000"/>
                </a:solidFill>
                <a:effectLst/>
                <a:latin typeface="Calibri" panose="020F0502020204030204" pitchFamily="34" charset="0"/>
              </a:rPr>
              <a:t>To create a link in HTML, we use the anchor element. An anchor element is defined by wrapping the text or another HTML element we want to be a link with an</a:t>
            </a:r>
            <a:r>
              <a:rPr lang="en-US" sz="1800" b="1" i="0" u="none" strike="noStrike" dirty="0">
                <a:solidFill>
                  <a:srgbClr val="000000"/>
                </a:solidFill>
                <a:effectLst/>
                <a:latin typeface="Calibri" panose="020F0502020204030204" pitchFamily="34" charset="0"/>
              </a:rPr>
              <a:t> &lt;a&gt;</a:t>
            </a:r>
            <a:r>
              <a:rPr lang="en-US" sz="1800" b="0" i="0" u="none" strike="noStrike" dirty="0">
                <a:solidFill>
                  <a:srgbClr val="000000"/>
                </a:solidFill>
                <a:effectLst/>
                <a:latin typeface="Calibri" panose="020F0502020204030204" pitchFamily="34" charset="0"/>
              </a:rPr>
              <a:t> tag</a:t>
            </a:r>
          </a:p>
          <a:p>
            <a:pPr marL="285750" indent="-285750" algn="just">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An HTML attribute gives additional information to an HTML element and always goes in the element’s opening tag. An attribute is made up of two parts, a name, and a value. In our case, we need to add a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(hyperlink reference) attribute to the opening anchor tag. The value of the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attribute is the destination we want our link to go to.</a:t>
            </a:r>
            <a:endParaRPr lang="en-US" b="0" dirty="0">
              <a:effectLst/>
            </a:endParaRPr>
          </a:p>
        </p:txBody>
      </p:sp>
      <p:sp>
        <p:nvSpPr>
          <p:cNvPr id="2" name="TextBox 1">
            <a:extLst>
              <a:ext uri="{FF2B5EF4-FFF2-40B4-BE49-F238E27FC236}">
                <a16:creationId xmlns:a16="http://schemas.microsoft.com/office/drawing/2014/main" id="{A9EBB730-0836-A4F3-ABAC-4326D30E385C}"/>
              </a:ext>
            </a:extLst>
          </p:cNvPr>
          <p:cNvSpPr txBox="1"/>
          <p:nvPr/>
        </p:nvSpPr>
        <p:spPr>
          <a:xfrm>
            <a:off x="851150" y="4059796"/>
            <a:ext cx="10489700" cy="553998"/>
          </a:xfrm>
          <a:prstGeom prst="rect">
            <a:avLst/>
          </a:prstGeom>
          <a:noFill/>
        </p:spPr>
        <p:txBody>
          <a:bodyPr wrap="square" rtlCol="0">
            <a:spAutoFit/>
          </a:bodyPr>
          <a:lstStyle/>
          <a:p>
            <a:r>
              <a:rPr lang="it-IT" sz="3000" b="0" i="0" dirty="0">
                <a:solidFill>
                  <a:srgbClr val="0000CD"/>
                </a:solidFill>
                <a:effectLst/>
                <a:latin typeface="Consolas" panose="020B0609020204030204" pitchFamily="49" charset="0"/>
              </a:rPr>
              <a:t>&lt;</a:t>
            </a:r>
            <a:r>
              <a:rPr lang="it-IT" sz="3000" dirty="0">
                <a:solidFill>
                  <a:srgbClr val="A52A2A"/>
                </a:solidFill>
                <a:latin typeface="Consolas" panose="020B0609020204030204" pitchFamily="49" charset="0"/>
              </a:rPr>
              <a:t>a href="https://theuselessweb.com/"</a:t>
            </a:r>
            <a:r>
              <a:rPr lang="it-IT" sz="3000" b="0" i="0" dirty="0">
                <a:solidFill>
                  <a:srgbClr val="0000CD"/>
                </a:solidFill>
                <a:effectLst/>
                <a:latin typeface="Consolas" panose="020B0609020204030204" pitchFamily="49" charset="0"/>
              </a:rPr>
              <a:t>&gt;</a:t>
            </a:r>
            <a:r>
              <a:rPr lang="it-IT" sz="3000" b="0" i="0" dirty="0">
                <a:effectLst/>
                <a:latin typeface="Consolas" panose="020B0609020204030204" pitchFamily="49" charset="0"/>
              </a:rPr>
              <a:t>click me</a:t>
            </a:r>
            <a:r>
              <a:rPr lang="it-IT" sz="3000" b="0" i="0" dirty="0">
                <a:solidFill>
                  <a:srgbClr val="0000CD"/>
                </a:solidFill>
                <a:effectLst/>
                <a:latin typeface="Consolas" panose="020B0609020204030204" pitchFamily="49" charset="0"/>
              </a:rPr>
              <a:t>&lt;</a:t>
            </a:r>
            <a:r>
              <a:rPr lang="it-IT" sz="3000" b="0" i="0" dirty="0">
                <a:solidFill>
                  <a:schemeClr val="accent1"/>
                </a:solidFill>
                <a:effectLst/>
                <a:latin typeface="Consolas" panose="020B0609020204030204" pitchFamily="49" charset="0"/>
              </a:rPr>
              <a:t>/a</a:t>
            </a:r>
            <a:r>
              <a:rPr lang="it-IT" sz="3000" b="0" i="0" dirty="0">
                <a:solidFill>
                  <a:srgbClr val="0000CD"/>
                </a:solidFill>
                <a:effectLst/>
                <a:latin typeface="Consolas" panose="020B0609020204030204" pitchFamily="49" charset="0"/>
              </a:rPr>
              <a:t>&gt;</a:t>
            </a:r>
            <a:endParaRPr lang="en-US" sz="3000" dirty="0"/>
          </a:p>
        </p:txBody>
      </p:sp>
      <p:sp>
        <p:nvSpPr>
          <p:cNvPr id="3" name="TextBox 2">
            <a:extLst>
              <a:ext uri="{FF2B5EF4-FFF2-40B4-BE49-F238E27FC236}">
                <a16:creationId xmlns:a16="http://schemas.microsoft.com/office/drawing/2014/main" id="{5CD1EC43-1136-DE13-EA8D-3B1906A3FBA2}"/>
              </a:ext>
            </a:extLst>
          </p:cNvPr>
          <p:cNvSpPr txBox="1"/>
          <p:nvPr/>
        </p:nvSpPr>
        <p:spPr>
          <a:xfrm>
            <a:off x="524179" y="4613793"/>
            <a:ext cx="11143642" cy="1856919"/>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Absolute Links - </a:t>
            </a:r>
            <a:r>
              <a:rPr lang="en-US" sz="1800" b="0" i="0" u="none" strike="noStrike" dirty="0">
                <a:solidFill>
                  <a:srgbClr val="000000"/>
                </a:solidFill>
                <a:effectLst/>
                <a:latin typeface="Calibri" panose="020F0502020204030204" pitchFamily="34" charset="0"/>
              </a:rPr>
              <a:t>Links to pages on other websites on the internet are called absolute links. A typical absolute link will be made up of the following parts: </a:t>
            </a:r>
            <a:r>
              <a:rPr lang="en-US" sz="1800" b="1" i="0" u="none" strike="noStrike" dirty="0">
                <a:solidFill>
                  <a:srgbClr val="000000"/>
                </a:solidFill>
                <a:effectLst/>
                <a:latin typeface="Calibri" panose="020F0502020204030204" pitchFamily="34" charset="0"/>
              </a:rPr>
              <a:t>protocol://domain/path</a:t>
            </a:r>
            <a:r>
              <a:rPr lang="en-US" sz="1800" b="0" i="0" u="none" strike="noStrike" dirty="0">
                <a:solidFill>
                  <a:srgbClr val="000000"/>
                </a:solidFill>
                <a:effectLst/>
                <a:latin typeface="Calibri" panose="020F0502020204030204" pitchFamily="34" charset="0"/>
              </a:rPr>
              <a:t>. An absolute link will always contain the protocol and domain of the destination. </a:t>
            </a:r>
            <a:r>
              <a:rPr lang="en-US" sz="1800" b="1" i="0" u="none" strike="noStrike" dirty="0">
                <a:solidFill>
                  <a:srgbClr val="000000"/>
                </a:solidFill>
                <a:effectLst/>
                <a:latin typeface="Calibri" panose="020F0502020204030204" pitchFamily="34" charset="0"/>
              </a:rPr>
              <a:t>(https://theuselessweb.com)</a:t>
            </a:r>
          </a:p>
          <a:p>
            <a:pPr marL="285750" indent="-285750" algn="just" rtl="0">
              <a:spcBef>
                <a:spcPts val="0"/>
              </a:spcBef>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Relative Links - </a:t>
            </a:r>
            <a:r>
              <a:rPr lang="en-US" sz="1800" b="0" i="0" u="none" strike="noStrike" dirty="0">
                <a:solidFill>
                  <a:srgbClr val="000000"/>
                </a:solidFill>
                <a:effectLst/>
                <a:latin typeface="Calibri" panose="020F0502020204030204" pitchFamily="34" charset="0"/>
              </a:rPr>
              <a:t>Links to other pages within our own website are called relative links. Relative links do not include the domain name, since it is another page on the same site, it assumes the domain name will be the same as the page we created the link on.</a:t>
            </a:r>
            <a:endParaRPr lang="en-US" b="0" dirty="0">
              <a:effectLst/>
            </a:endParaRPr>
          </a:p>
        </p:txBody>
      </p:sp>
    </p:spTree>
    <p:extLst>
      <p:ext uri="{BB962C8B-B14F-4D97-AF65-F5344CB8AC3E}">
        <p14:creationId xmlns:p14="http://schemas.microsoft.com/office/powerpoint/2010/main" val="377501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2DD14-7621-AFAE-6996-7DBC98DAB11D}"/>
              </a:ext>
            </a:extLst>
          </p:cNvPr>
          <p:cNvSpPr>
            <a:spLocks noGrp="1"/>
          </p:cNvSpPr>
          <p:nvPr>
            <p:ph type="title"/>
          </p:nvPr>
        </p:nvSpPr>
        <p:spPr>
          <a:xfrm>
            <a:off x="3147353" y="1102103"/>
            <a:ext cx="5897294" cy="499872"/>
          </a:xfrm>
        </p:spPr>
        <p:txBody>
          <a:bodyPr>
            <a:noAutofit/>
          </a:bodyPr>
          <a:lstStyle/>
          <a:p>
            <a:pPr algn="ctr"/>
            <a:r>
              <a:rPr lang="en-US" sz="2800" dirty="0">
                <a:solidFill>
                  <a:schemeClr val="accent2"/>
                </a:solidFill>
              </a:rPr>
              <a:t>Images</a:t>
            </a:r>
          </a:p>
        </p:txBody>
      </p:sp>
      <p:sp>
        <p:nvSpPr>
          <p:cNvPr id="7" name="TextBox 6">
            <a:extLst>
              <a:ext uri="{FF2B5EF4-FFF2-40B4-BE49-F238E27FC236}">
                <a16:creationId xmlns:a16="http://schemas.microsoft.com/office/drawing/2014/main" id="{ED807041-7603-F93D-B2E6-2D8CCB7CDF99}"/>
              </a:ext>
            </a:extLst>
          </p:cNvPr>
          <p:cNvSpPr txBox="1"/>
          <p:nvPr/>
        </p:nvSpPr>
        <p:spPr>
          <a:xfrm>
            <a:off x="524179" y="2479876"/>
            <a:ext cx="11143642" cy="1579920"/>
          </a:xfrm>
          <a:prstGeom prst="rect">
            <a:avLst/>
          </a:prstGeom>
          <a:noFill/>
        </p:spPr>
        <p:txBody>
          <a:bodyPr wrap="square" rtlCol="0">
            <a:spAutoFit/>
          </a:bodyPr>
          <a:lstStyle/>
          <a:p>
            <a:pPr marL="285750" indent="-285750" algn="just" rtl="0">
              <a:spcBef>
                <a:spcPts val="0"/>
              </a:spcBef>
              <a:spcAft>
                <a:spcPts val="8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To display an image in HTML we use the </a:t>
            </a:r>
            <a:r>
              <a:rPr lang="en-US" sz="1800" b="1" i="0" u="none" strike="noStrike" dirty="0">
                <a:solidFill>
                  <a:srgbClr val="000000"/>
                </a:solidFill>
                <a:effectLst/>
                <a:latin typeface="Calibri" panose="020F0502020204030204" pitchFamily="34" charset="0"/>
              </a:rPr>
              <a:t>&lt;</a:t>
            </a:r>
            <a:r>
              <a:rPr lang="en-US" sz="1800" b="1" i="0" u="none" strike="noStrike" dirty="0" err="1">
                <a:solidFill>
                  <a:srgbClr val="000000"/>
                </a:solidFill>
                <a:effectLst/>
                <a:latin typeface="Calibri" panose="020F0502020204030204" pitchFamily="34" charset="0"/>
              </a:rPr>
              <a:t>img</a:t>
            </a:r>
            <a:r>
              <a:rPr lang="en-US" sz="1800" b="1" i="0" u="none" strike="noStrike" dirty="0">
                <a:solidFill>
                  <a:srgbClr val="000000"/>
                </a:solidFill>
                <a:effectLst/>
                <a:latin typeface="Calibri" panose="020F0502020204030204" pitchFamily="34" charset="0"/>
              </a:rPr>
              <a:t>&gt; element</a:t>
            </a:r>
            <a:r>
              <a:rPr lang="en-US" sz="1800" b="0" i="0" u="none" strike="noStrike" dirty="0">
                <a:solidFill>
                  <a:srgbClr val="000000"/>
                </a:solidFill>
                <a:effectLst/>
                <a:latin typeface="Calibri" panose="020F0502020204030204" pitchFamily="34" charset="0"/>
              </a:rPr>
              <a:t>. Unlike the other elements we have encountered so far, the </a:t>
            </a:r>
            <a:r>
              <a:rPr lang="en-US" sz="1800" b="1" i="0" u="none" strike="noStrike" dirty="0">
                <a:solidFill>
                  <a:srgbClr val="000000"/>
                </a:solidFill>
                <a:effectLst/>
                <a:latin typeface="Calibri" panose="020F0502020204030204" pitchFamily="34" charset="0"/>
              </a:rPr>
              <a:t>&lt;</a:t>
            </a:r>
            <a:r>
              <a:rPr lang="en-US" sz="1800" b="1" i="0" u="none" strike="noStrike" dirty="0" err="1">
                <a:solidFill>
                  <a:srgbClr val="000000"/>
                </a:solidFill>
                <a:effectLst/>
                <a:latin typeface="Calibri" panose="020F0502020204030204" pitchFamily="34" charset="0"/>
              </a:rPr>
              <a:t>img</a:t>
            </a:r>
            <a:r>
              <a:rPr lang="en-US" sz="1800" b="1" i="0" u="none" strike="noStrike" dirty="0">
                <a:solidFill>
                  <a:srgbClr val="000000"/>
                </a:solidFill>
                <a:effectLst/>
                <a:latin typeface="Calibri" panose="020F0502020204030204" pitchFamily="34" charset="0"/>
              </a:rPr>
              <a:t>&gt;</a:t>
            </a:r>
            <a:r>
              <a:rPr lang="en-US" sz="1800" b="0" i="0" u="none" strike="noStrike" dirty="0">
                <a:solidFill>
                  <a:srgbClr val="000000"/>
                </a:solidFill>
                <a:effectLst/>
                <a:latin typeface="Calibri" panose="020F0502020204030204" pitchFamily="34" charset="0"/>
              </a:rPr>
              <a:t> element is </a:t>
            </a:r>
            <a:r>
              <a:rPr lang="en-US" sz="1800" b="1" i="0" u="none" strike="noStrike" dirty="0">
                <a:solidFill>
                  <a:srgbClr val="000000"/>
                </a:solidFill>
                <a:effectLst/>
                <a:latin typeface="Calibri" panose="020F0502020204030204" pitchFamily="34" charset="0"/>
              </a:rPr>
              <a:t>empty</a:t>
            </a:r>
            <a:r>
              <a:rPr lang="en-US" sz="1800" b="0" i="0" u="none" strike="noStrike" dirty="0">
                <a:solidFill>
                  <a:srgbClr val="000000"/>
                </a:solidFill>
                <a:effectLst/>
                <a:latin typeface="Calibri" panose="020F0502020204030204" pitchFamily="34" charset="0"/>
              </a:rPr>
              <a:t>. Which means it doesn’t have a closing tag.</a:t>
            </a:r>
            <a:endParaRPr lang="en-US" b="0" dirty="0">
              <a:effectLst/>
            </a:endParaRP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Instead of wrapping content with an opening and closing tag, it embeds an image into the page using a </a:t>
            </a:r>
            <a:r>
              <a:rPr lang="en-US" sz="1800" b="1" i="0" u="none" strike="noStrike" dirty="0" err="1">
                <a:solidFill>
                  <a:srgbClr val="000000"/>
                </a:solidFill>
                <a:effectLst/>
                <a:latin typeface="Calibri" panose="020F0502020204030204" pitchFamily="34" charset="0"/>
              </a:rPr>
              <a:t>src</a:t>
            </a:r>
            <a:r>
              <a:rPr lang="en-US" sz="1800" b="0" i="0" u="none" strike="noStrike" dirty="0">
                <a:solidFill>
                  <a:srgbClr val="000000"/>
                </a:solidFill>
                <a:effectLst/>
                <a:latin typeface="Calibri" panose="020F0502020204030204" pitchFamily="34" charset="0"/>
              </a:rPr>
              <a:t> attribute which tells the browser where the image file is located. The </a:t>
            </a:r>
            <a:r>
              <a:rPr lang="en-US" sz="1800" b="1" i="0" u="none" strike="noStrike" dirty="0" err="1">
                <a:solidFill>
                  <a:srgbClr val="000000"/>
                </a:solidFill>
                <a:effectLst/>
                <a:latin typeface="Calibri" panose="020F0502020204030204" pitchFamily="34" charset="0"/>
              </a:rPr>
              <a:t>src</a:t>
            </a:r>
            <a:r>
              <a:rPr lang="en-US" sz="1800" b="0" i="0" u="none" strike="noStrike" dirty="0">
                <a:solidFill>
                  <a:srgbClr val="000000"/>
                </a:solidFill>
                <a:effectLst/>
                <a:latin typeface="Calibri" panose="020F0502020204030204" pitchFamily="34" charset="0"/>
              </a:rPr>
              <a:t> attribute works much like the </a:t>
            </a:r>
            <a:r>
              <a:rPr lang="en-US" sz="1800" b="1" i="0" u="none" strike="noStrike" dirty="0" err="1">
                <a:solidFill>
                  <a:srgbClr val="000000"/>
                </a:solidFill>
                <a:effectLst/>
                <a:latin typeface="Calibri" panose="020F0502020204030204" pitchFamily="34" charset="0"/>
              </a:rPr>
              <a:t>href</a:t>
            </a:r>
            <a:r>
              <a:rPr lang="en-US" sz="1800" b="0" i="0" u="none" strike="noStrike" dirty="0">
                <a:solidFill>
                  <a:srgbClr val="000000"/>
                </a:solidFill>
                <a:effectLst/>
                <a:latin typeface="Calibri" panose="020F0502020204030204" pitchFamily="34" charset="0"/>
              </a:rPr>
              <a:t> attribute for anchor tags. It can embed an image using both absolute and relative paths</a:t>
            </a:r>
            <a:endParaRPr lang="en-US" b="0" dirty="0">
              <a:effectLst/>
            </a:endParaRPr>
          </a:p>
        </p:txBody>
      </p:sp>
      <p:sp>
        <p:nvSpPr>
          <p:cNvPr id="2" name="TextBox 1">
            <a:extLst>
              <a:ext uri="{FF2B5EF4-FFF2-40B4-BE49-F238E27FC236}">
                <a16:creationId xmlns:a16="http://schemas.microsoft.com/office/drawing/2014/main" id="{A9EBB730-0836-A4F3-ABAC-4326D30E385C}"/>
              </a:ext>
            </a:extLst>
          </p:cNvPr>
          <p:cNvSpPr txBox="1"/>
          <p:nvPr/>
        </p:nvSpPr>
        <p:spPr>
          <a:xfrm>
            <a:off x="851150" y="4212869"/>
            <a:ext cx="10489700" cy="523220"/>
          </a:xfrm>
          <a:prstGeom prst="rect">
            <a:avLst/>
          </a:prstGeom>
          <a:noFill/>
        </p:spPr>
        <p:txBody>
          <a:bodyPr wrap="square" rtlCol="0">
            <a:spAutoFit/>
          </a:bodyPr>
          <a:lstStyle/>
          <a:p>
            <a:r>
              <a:rPr lang="it-IT" sz="2800" b="0" i="0" dirty="0">
                <a:solidFill>
                  <a:srgbClr val="0000CD"/>
                </a:solidFill>
                <a:effectLst/>
                <a:latin typeface="Consolas" panose="020B0609020204030204" pitchFamily="49" charset="0"/>
              </a:rPr>
              <a:t>&lt;</a:t>
            </a:r>
            <a:r>
              <a:rPr lang="it-IT" sz="2800" b="0" i="0" dirty="0">
                <a:solidFill>
                  <a:schemeClr val="accent1"/>
                </a:solidFill>
                <a:effectLst/>
                <a:latin typeface="Consolas" panose="020B0609020204030204" pitchFamily="49" charset="0"/>
              </a:rPr>
              <a:t>img src="image location, absolute or relative"</a:t>
            </a:r>
            <a:r>
              <a:rPr lang="it-IT" sz="2800" b="0" i="0" dirty="0">
                <a:solidFill>
                  <a:srgbClr val="0000CD"/>
                </a:solidFill>
                <a:effectLst/>
                <a:latin typeface="Consolas" panose="020B0609020204030204" pitchFamily="49" charset="0"/>
              </a:rPr>
              <a:t>&gt;</a:t>
            </a:r>
            <a:endParaRPr lang="en-US" sz="2800" dirty="0"/>
          </a:p>
        </p:txBody>
      </p:sp>
      <p:sp>
        <p:nvSpPr>
          <p:cNvPr id="5" name="TextBox 4">
            <a:extLst>
              <a:ext uri="{FF2B5EF4-FFF2-40B4-BE49-F238E27FC236}">
                <a16:creationId xmlns:a16="http://schemas.microsoft.com/office/drawing/2014/main" id="{8B572472-7431-32A1-97E8-BB6ACBFDF757}"/>
              </a:ext>
            </a:extLst>
          </p:cNvPr>
          <p:cNvSpPr txBox="1"/>
          <p:nvPr/>
        </p:nvSpPr>
        <p:spPr>
          <a:xfrm>
            <a:off x="524178" y="4901052"/>
            <a:ext cx="10622241"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Alt attribute - </a:t>
            </a:r>
            <a:r>
              <a:rPr lang="en-US" sz="1800" b="0" i="0" u="none" strike="noStrike" dirty="0">
                <a:solidFill>
                  <a:srgbClr val="000000"/>
                </a:solidFill>
                <a:effectLst/>
                <a:latin typeface="Calibri" panose="020F0502020204030204" pitchFamily="34" charset="0"/>
              </a:rPr>
              <a:t>Besides the </a:t>
            </a:r>
            <a:r>
              <a:rPr lang="en-US" sz="1800" b="1" i="0" u="none" strike="noStrike" dirty="0" err="1">
                <a:solidFill>
                  <a:srgbClr val="000000"/>
                </a:solidFill>
                <a:effectLst/>
                <a:latin typeface="Calibri" panose="020F0502020204030204" pitchFamily="34" charset="0"/>
              </a:rPr>
              <a:t>src</a:t>
            </a:r>
            <a:r>
              <a:rPr lang="en-US" sz="1800" b="0" i="0" u="none" strike="noStrike" dirty="0">
                <a:solidFill>
                  <a:srgbClr val="000000"/>
                </a:solidFill>
                <a:effectLst/>
                <a:latin typeface="Calibri" panose="020F0502020204030204" pitchFamily="34" charset="0"/>
              </a:rPr>
              <a:t> attribute, every image element should also have an </a:t>
            </a:r>
            <a:r>
              <a:rPr lang="en-US" sz="1800" b="1" i="0" u="none" strike="noStrike" dirty="0">
                <a:solidFill>
                  <a:srgbClr val="000000"/>
                </a:solidFill>
                <a:effectLst/>
                <a:latin typeface="Calibri" panose="020F0502020204030204" pitchFamily="34" charset="0"/>
              </a:rPr>
              <a:t>alt</a:t>
            </a:r>
            <a:r>
              <a:rPr lang="en-US" sz="1800" b="0" i="0" u="none" strike="noStrike" dirty="0">
                <a:solidFill>
                  <a:srgbClr val="000000"/>
                </a:solidFill>
                <a:effectLst/>
                <a:latin typeface="Calibri" panose="020F0502020204030204" pitchFamily="34" charset="0"/>
              </a:rPr>
              <a:t> (alternative text) attribute.</a:t>
            </a: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alt</a:t>
            </a:r>
            <a:r>
              <a:rPr lang="en-US" sz="1800" b="0" i="0" u="none" strike="noStrike" dirty="0">
                <a:solidFill>
                  <a:srgbClr val="000000"/>
                </a:solidFill>
                <a:effectLst/>
                <a:latin typeface="Calibri" panose="020F0502020204030204" pitchFamily="34" charset="0"/>
              </a:rPr>
              <a:t> attribute is used to describe an image. It will be used in place of the image if it cannot be loaded. It is also used with screen readers to describe what the image is to visually impaired users.</a:t>
            </a:r>
            <a:endParaRPr lang="en-US" b="0" dirty="0">
              <a:effectLst/>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15358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538458" y="2760069"/>
            <a:ext cx="8137004" cy="1337861"/>
          </a:xfrm>
        </p:spPr>
        <p:txBody>
          <a:bodyPr/>
          <a:lstStyle/>
          <a:p>
            <a:pPr algn="ctr"/>
            <a:r>
              <a:rPr lang="en-US" sz="8000" dirty="0">
                <a:latin typeface="Courier New" panose="02070309020205020404" pitchFamily="49" charset="0"/>
                <a:cs typeface="Courier New" panose="02070309020205020404" pitchFamily="49" charset="0"/>
              </a:rPr>
              <a:t>Assignment</a:t>
            </a:r>
          </a:p>
        </p:txBody>
      </p:sp>
      <p:pic>
        <p:nvPicPr>
          <p:cNvPr id="6" name="Picture 5" descr="Graphical user interface&#10;&#10;Description automatically generated">
            <a:extLst>
              <a:ext uri="{FF2B5EF4-FFF2-40B4-BE49-F238E27FC236}">
                <a16:creationId xmlns:a16="http://schemas.microsoft.com/office/drawing/2014/main" id="{D8A39E11-1AA0-7409-9314-81D1103FCF92}"/>
              </a:ext>
            </a:extLst>
          </p:cNvPr>
          <p:cNvPicPr>
            <a:picLocks noChangeAspect="1"/>
          </p:cNvPicPr>
          <p:nvPr/>
        </p:nvPicPr>
        <p:blipFill>
          <a:blip r:embed="rId2"/>
          <a:stretch>
            <a:fillRect/>
          </a:stretch>
        </p:blipFill>
        <p:spPr>
          <a:xfrm>
            <a:off x="7020857" y="1517888"/>
            <a:ext cx="4444444" cy="3822222"/>
          </a:xfrm>
          <a:prstGeom prst="rect">
            <a:avLst/>
          </a:prstGeom>
        </p:spPr>
      </p:pic>
      <p:sp>
        <p:nvSpPr>
          <p:cNvPr id="3" name="TextBox 2">
            <a:extLst>
              <a:ext uri="{FF2B5EF4-FFF2-40B4-BE49-F238E27FC236}">
                <a16:creationId xmlns:a16="http://schemas.microsoft.com/office/drawing/2014/main" id="{88807C3E-F74E-3E52-CF59-3AF0E380B89D}"/>
              </a:ext>
            </a:extLst>
          </p:cNvPr>
          <p:cNvSpPr txBox="1"/>
          <p:nvPr/>
        </p:nvSpPr>
        <p:spPr>
          <a:xfrm>
            <a:off x="286861" y="4097930"/>
            <a:ext cx="6733996" cy="646331"/>
          </a:xfrm>
          <a:prstGeom prst="rect">
            <a:avLst/>
          </a:prstGeom>
          <a:noFill/>
        </p:spPr>
        <p:txBody>
          <a:bodyPr wrap="square" rtlCol="0">
            <a:spAutoFit/>
          </a:bodyPr>
          <a:lstStyle/>
          <a:p>
            <a:pPr algn="ctr"/>
            <a:r>
              <a:rPr lang="en-US" sz="3600" dirty="0">
                <a:solidFill>
                  <a:schemeClr val="bg1"/>
                </a:solidFill>
                <a:latin typeface="Courier New" panose="02070309020205020404" pitchFamily="49" charset="0"/>
                <a:cs typeface="Courier New" panose="02070309020205020404" pitchFamily="49" charset="0"/>
              </a:rPr>
              <a:t>branko.fd.br@gmail.com</a:t>
            </a:r>
            <a:endParaRPr lang="en-US" sz="3600" dirty="0">
              <a:solidFill>
                <a:schemeClr val="bg1"/>
              </a:solidFill>
            </a:endParaRPr>
          </a:p>
        </p:txBody>
      </p:sp>
    </p:spTree>
    <p:extLst>
      <p:ext uri="{BB962C8B-B14F-4D97-AF65-F5344CB8AC3E}">
        <p14:creationId xmlns:p14="http://schemas.microsoft.com/office/powerpoint/2010/main" val="1088422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404537" y="1074346"/>
            <a:ext cx="7425394" cy="4265764"/>
          </a:xfrm>
        </p:spPr>
        <p:txBody>
          <a:bodyPr/>
          <a:lstStyle/>
          <a:p>
            <a:pPr algn="ctr"/>
            <a:r>
              <a:rPr lang="en-US" sz="8000" dirty="0">
                <a:latin typeface="Courier New" panose="02070309020205020404" pitchFamily="49" charset="0"/>
                <a:cs typeface="Courier New" panose="02070309020205020404" pitchFamily="49" charset="0"/>
              </a:rPr>
              <a:t>Thank you for your attention!</a:t>
            </a:r>
          </a:p>
        </p:txBody>
      </p:sp>
      <p:pic>
        <p:nvPicPr>
          <p:cNvPr id="6" name="Picture 5" descr="Graphical user interface&#10;&#10;Description automatically generated">
            <a:extLst>
              <a:ext uri="{FF2B5EF4-FFF2-40B4-BE49-F238E27FC236}">
                <a16:creationId xmlns:a16="http://schemas.microsoft.com/office/drawing/2014/main" id="{D8A39E11-1AA0-7409-9314-81D1103FCF92}"/>
              </a:ext>
            </a:extLst>
          </p:cNvPr>
          <p:cNvPicPr>
            <a:picLocks noChangeAspect="1"/>
          </p:cNvPicPr>
          <p:nvPr/>
        </p:nvPicPr>
        <p:blipFill>
          <a:blip r:embed="rId2"/>
          <a:stretch>
            <a:fillRect/>
          </a:stretch>
        </p:blipFill>
        <p:spPr>
          <a:xfrm>
            <a:off x="7020857" y="1517888"/>
            <a:ext cx="4444444" cy="3822222"/>
          </a:xfrm>
          <a:prstGeom prst="rect">
            <a:avLst/>
          </a:prstGeom>
        </p:spPr>
      </p:pic>
    </p:spTree>
    <p:extLst>
      <p:ext uri="{BB962C8B-B14F-4D97-AF65-F5344CB8AC3E}">
        <p14:creationId xmlns:p14="http://schemas.microsoft.com/office/powerpoint/2010/main" val="139726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D64D-615F-E37A-830F-08D3572D52CD}"/>
              </a:ext>
            </a:extLst>
          </p:cNvPr>
          <p:cNvSpPr>
            <a:spLocks noGrp="1"/>
          </p:cNvSpPr>
          <p:nvPr>
            <p:ph type="title"/>
          </p:nvPr>
        </p:nvSpPr>
        <p:spPr/>
        <p:txBody>
          <a:bodyPr/>
          <a:lstStyle/>
          <a:p>
            <a:pPr algn="ctr"/>
            <a:r>
              <a:rPr lang="en-US" dirty="0">
                <a:solidFill>
                  <a:schemeClr val="accent3"/>
                </a:solidFill>
              </a:rPr>
              <a:t>What Do Web Developers Do?</a:t>
            </a:r>
          </a:p>
        </p:txBody>
      </p:sp>
      <p:sp>
        <p:nvSpPr>
          <p:cNvPr id="3" name="Content Placeholder 2">
            <a:extLst>
              <a:ext uri="{FF2B5EF4-FFF2-40B4-BE49-F238E27FC236}">
                <a16:creationId xmlns:a16="http://schemas.microsoft.com/office/drawing/2014/main" id="{9B51FB7E-A9BC-ED13-E570-46071D42C0DA}"/>
              </a:ext>
            </a:extLst>
          </p:cNvPr>
          <p:cNvSpPr>
            <a:spLocks noGrp="1"/>
          </p:cNvSpPr>
          <p:nvPr>
            <p:ph idx="1"/>
          </p:nvPr>
        </p:nvSpPr>
        <p:spPr>
          <a:xfrm>
            <a:off x="1154954" y="2603500"/>
            <a:ext cx="10488405" cy="3170939"/>
          </a:xfrm>
        </p:spPr>
        <p:txBody>
          <a:bodyPr/>
          <a:lstStyle/>
          <a:p>
            <a:r>
              <a:rPr lang="en-US" dirty="0"/>
              <a:t>Web developers build and maintain websites. The work is typically very project focused and involves collaborating with a team that helps to coordinate the client’s needs into the end product. The client could be a tech company, an organization, or a government. The work could involve front-end, back-end, or full-stack web development.</a:t>
            </a:r>
          </a:p>
          <a:p>
            <a:r>
              <a:rPr lang="en-US" dirty="0"/>
              <a:t>Types of Web Developers:</a:t>
            </a:r>
          </a:p>
          <a:p>
            <a:pPr lvl="1"/>
            <a:r>
              <a:rPr lang="en-US" b="1" dirty="0">
                <a:solidFill>
                  <a:schemeClr val="tx1"/>
                </a:solidFill>
              </a:rPr>
              <a:t>FRONT-END web developer</a:t>
            </a:r>
          </a:p>
          <a:p>
            <a:pPr lvl="1"/>
            <a:r>
              <a:rPr lang="en-US" sz="1800" b="1" i="0" u="none" strike="noStrike" dirty="0">
                <a:solidFill>
                  <a:schemeClr val="tx1"/>
                </a:solidFill>
                <a:effectLst/>
                <a:latin typeface="Calibri" panose="020F0502020204030204" pitchFamily="34" charset="0"/>
              </a:rPr>
              <a:t>BACK-END </a:t>
            </a:r>
            <a:r>
              <a:rPr lang="en-US" b="1" dirty="0">
                <a:solidFill>
                  <a:schemeClr val="tx1"/>
                </a:solidFill>
              </a:rPr>
              <a:t>web developer</a:t>
            </a:r>
          </a:p>
          <a:p>
            <a:pPr lvl="1"/>
            <a:r>
              <a:rPr lang="en-US" sz="1800" b="1" i="0" u="none" strike="noStrike" dirty="0">
                <a:solidFill>
                  <a:schemeClr val="tx1"/>
                </a:solidFill>
                <a:effectLst/>
                <a:latin typeface="Calibri" panose="020F0502020204030204" pitchFamily="34" charset="0"/>
              </a:rPr>
              <a:t>FULL-STACK </a:t>
            </a:r>
            <a:r>
              <a:rPr lang="en-US" b="1" dirty="0">
                <a:solidFill>
                  <a:schemeClr val="tx1"/>
                </a:solidFill>
              </a:rPr>
              <a:t>web developer</a:t>
            </a:r>
          </a:p>
        </p:txBody>
      </p:sp>
      <p:sp>
        <p:nvSpPr>
          <p:cNvPr id="5" name="Footer Placeholder 4">
            <a:extLst>
              <a:ext uri="{FF2B5EF4-FFF2-40B4-BE49-F238E27FC236}">
                <a16:creationId xmlns:a16="http://schemas.microsoft.com/office/drawing/2014/main" id="{75F62B17-7169-92D4-78D4-99CF11410308}"/>
              </a:ext>
            </a:extLst>
          </p:cNvPr>
          <p:cNvSpPr>
            <a:spLocks noGrp="1"/>
          </p:cNvSpPr>
          <p:nvPr>
            <p:ph type="ftr" sz="quarter" idx="11"/>
          </p:nvPr>
        </p:nvSpPr>
        <p:spPr/>
        <p:txBody>
          <a:bodyPr/>
          <a:lstStyle/>
          <a:p>
            <a:r>
              <a:rPr lang="en-US" sz="1000" dirty="0">
                <a:latin typeface="Courier New" panose="02070309020205020404" pitchFamily="49" charset="0"/>
                <a:cs typeface="Courier New" panose="02070309020205020404" pitchFamily="49" charset="0"/>
              </a:rPr>
              <a:t>Web Development</a:t>
            </a:r>
            <a:endParaRPr lang="en-US" dirty="0"/>
          </a:p>
        </p:txBody>
      </p:sp>
      <p:sp>
        <p:nvSpPr>
          <p:cNvPr id="6" name="Slide Number Placeholder 5">
            <a:extLst>
              <a:ext uri="{FF2B5EF4-FFF2-40B4-BE49-F238E27FC236}">
                <a16:creationId xmlns:a16="http://schemas.microsoft.com/office/drawing/2014/main" id="{29C4FE2A-3C6C-F7A7-EC91-5844DDF5915D}"/>
              </a:ext>
            </a:extLst>
          </p:cNvPr>
          <p:cNvSpPr>
            <a:spLocks noGrp="1"/>
          </p:cNvSpPr>
          <p:nvPr>
            <p:ph type="sldNum" sz="quarter" idx="12"/>
          </p:nvPr>
        </p:nvSpPr>
        <p:spPr/>
        <p:txBody>
          <a:bodyPr/>
          <a:lstStyle/>
          <a:p>
            <a:fld id="{B9713C8C-8E70-45D5-AE59-23E60168254E}" type="slidenum">
              <a:rPr lang="en-US" smtClean="0"/>
              <a:t>4</a:t>
            </a:fld>
            <a:endParaRPr lang="en-US" dirty="0"/>
          </a:p>
        </p:txBody>
      </p:sp>
      <p:pic>
        <p:nvPicPr>
          <p:cNvPr id="8" name="Picture 7" descr="A picture containing text, electronics, computer, desk&#10;&#10;Description automatically generated">
            <a:extLst>
              <a:ext uri="{FF2B5EF4-FFF2-40B4-BE49-F238E27FC236}">
                <a16:creationId xmlns:a16="http://schemas.microsoft.com/office/drawing/2014/main" id="{4309E090-D73C-21EF-DBA0-91A7861E9336}"/>
              </a:ext>
            </a:extLst>
          </p:cNvPr>
          <p:cNvPicPr>
            <a:picLocks noChangeAspect="1"/>
          </p:cNvPicPr>
          <p:nvPr/>
        </p:nvPicPr>
        <p:blipFill>
          <a:blip r:embed="rId2"/>
          <a:stretch>
            <a:fillRect/>
          </a:stretch>
        </p:blipFill>
        <p:spPr>
          <a:xfrm>
            <a:off x="5825930" y="3785880"/>
            <a:ext cx="5822849" cy="2911425"/>
          </a:xfrm>
          <a:prstGeom prst="rect">
            <a:avLst/>
          </a:prstGeom>
        </p:spPr>
      </p:pic>
    </p:spTree>
    <p:extLst>
      <p:ext uri="{BB962C8B-B14F-4D97-AF65-F5344CB8AC3E}">
        <p14:creationId xmlns:p14="http://schemas.microsoft.com/office/powerpoint/2010/main" val="6858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63F1-42CE-F3B3-B204-622C051E3023}"/>
              </a:ext>
            </a:extLst>
          </p:cNvPr>
          <p:cNvSpPr>
            <a:spLocks noGrp="1"/>
          </p:cNvSpPr>
          <p:nvPr>
            <p:ph type="title"/>
          </p:nvPr>
        </p:nvSpPr>
        <p:spPr/>
        <p:txBody>
          <a:bodyPr/>
          <a:lstStyle/>
          <a:p>
            <a:pPr algn="ctr"/>
            <a:r>
              <a:rPr lang="en-US" dirty="0">
                <a:solidFill>
                  <a:schemeClr val="accent3"/>
                </a:solidFill>
              </a:rPr>
              <a:t>How does the web work?</a:t>
            </a:r>
          </a:p>
        </p:txBody>
      </p:sp>
      <p:sp>
        <p:nvSpPr>
          <p:cNvPr id="3" name="Content Placeholder 2">
            <a:extLst>
              <a:ext uri="{FF2B5EF4-FFF2-40B4-BE49-F238E27FC236}">
                <a16:creationId xmlns:a16="http://schemas.microsoft.com/office/drawing/2014/main" id="{45981FBA-9E49-7E90-FF39-F7B979088CB5}"/>
              </a:ext>
            </a:extLst>
          </p:cNvPr>
          <p:cNvSpPr>
            <a:spLocks noGrp="1"/>
          </p:cNvSpPr>
          <p:nvPr>
            <p:ph idx="1"/>
          </p:nvPr>
        </p:nvSpPr>
        <p:spPr>
          <a:xfrm>
            <a:off x="1154954" y="2337282"/>
            <a:ext cx="9497806" cy="4054374"/>
          </a:xfrm>
        </p:spPr>
        <p:txBody>
          <a:bodyPr/>
          <a:lstStyle/>
          <a:p>
            <a:r>
              <a:rPr lang="en-US" sz="1800" b="0" i="0" u="none" strike="noStrike" dirty="0">
                <a:solidFill>
                  <a:srgbClr val="000000"/>
                </a:solidFill>
                <a:effectLst/>
                <a:latin typeface="Calibri" panose="020F0502020204030204" pitchFamily="34" charset="0"/>
              </a:rPr>
              <a:t>What is the </a:t>
            </a:r>
            <a:r>
              <a:rPr lang="en-US" sz="1800" b="0" i="0" u="sng" strike="noStrike" dirty="0">
                <a:solidFill>
                  <a:srgbClr val="0563C1"/>
                </a:solidFill>
                <a:effectLst/>
                <a:latin typeface="Calibri" panose="020F0502020204030204" pitchFamily="34" charset="0"/>
                <a:hlinkClick r:id="rId2"/>
              </a:rPr>
              <a:t>internet</a:t>
            </a:r>
            <a:r>
              <a:rPr lang="en-US" sz="1800" b="0" i="0" u="none" strike="noStrike" dirty="0">
                <a:solidFill>
                  <a:srgbClr val="000000"/>
                </a:solidFill>
                <a:effectLst/>
                <a:latin typeface="Calibri" panose="020F0502020204030204" pitchFamily="34" charset="0"/>
              </a:rPr>
              <a:t> and how does it work?</a:t>
            </a:r>
          </a:p>
          <a:p>
            <a:r>
              <a:rPr lang="en-US" sz="1800" b="0" i="0" u="none" strike="noStrike" dirty="0">
                <a:solidFill>
                  <a:srgbClr val="000000"/>
                </a:solidFill>
                <a:effectLst/>
                <a:latin typeface="Calibri" panose="020F0502020204030204" pitchFamily="34" charset="0"/>
              </a:rPr>
              <a:t>What is a </a:t>
            </a:r>
            <a:r>
              <a:rPr lang="en-US" sz="1800" b="0" i="0" u="sng" strike="noStrike" dirty="0">
                <a:solidFill>
                  <a:srgbClr val="0563C1"/>
                </a:solidFill>
                <a:effectLst/>
                <a:latin typeface="Calibri" panose="020F0502020204030204" pitchFamily="34" charset="0"/>
                <a:hlinkClick r:id="rId3"/>
              </a:rPr>
              <a:t>network</a:t>
            </a:r>
            <a:r>
              <a:rPr lang="en-US" sz="1800" b="0" i="0" u="none" strike="noStrike" dirty="0">
                <a:solidFill>
                  <a:srgbClr val="000000"/>
                </a:solidFill>
                <a:effectLst/>
                <a:latin typeface="Calibri" panose="020F0502020204030204" pitchFamily="34" charset="0"/>
              </a:rPr>
              <a:t>?</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What is an </a:t>
            </a:r>
            <a:r>
              <a:rPr lang="en-US" sz="1800" b="0" i="0" u="sng" strike="noStrike" dirty="0">
                <a:solidFill>
                  <a:srgbClr val="0563C1"/>
                </a:solidFill>
                <a:effectLst/>
                <a:latin typeface="Calibri" panose="020F0502020204030204" pitchFamily="34" charset="0"/>
                <a:hlinkClick r:id="rId4"/>
              </a:rPr>
              <a:t>IP address</a:t>
            </a:r>
            <a:r>
              <a:rPr lang="en-US" dirty="0">
                <a:solidFill>
                  <a:srgbClr val="000000"/>
                </a:solidFill>
                <a:latin typeface="Calibri" panose="020F0502020204030204" pitchFamily="34" charset="0"/>
              </a:rPr>
              <a:t>, and what is a </a:t>
            </a:r>
            <a:r>
              <a:rPr lang="en-US" sz="1800" b="0" i="0" u="sng" strike="noStrike" dirty="0">
                <a:solidFill>
                  <a:srgbClr val="0563C1"/>
                </a:solidFill>
                <a:effectLst/>
                <a:latin typeface="Calibri" panose="020F0502020204030204" pitchFamily="34" charset="0"/>
                <a:hlinkClick r:id="rId5"/>
              </a:rPr>
              <a:t>DNS</a:t>
            </a:r>
            <a:r>
              <a:rPr lang="en-US" sz="1800" b="0" i="0" u="none" strike="noStrike" dirty="0">
                <a:solidFill>
                  <a:srgbClr val="000000"/>
                </a:solidFill>
                <a:effectLst/>
                <a:latin typeface="Calibri" panose="020F0502020204030204" pitchFamily="34" charset="0"/>
              </a:rPr>
              <a:t> request?</a:t>
            </a:r>
          </a:p>
          <a:p>
            <a:r>
              <a:rPr lang="en-US" sz="1800" b="0" i="0" u="none" strike="noStrike" dirty="0">
                <a:solidFill>
                  <a:srgbClr val="000000"/>
                </a:solidFill>
                <a:effectLst/>
                <a:latin typeface="Calibri" panose="020F0502020204030204" pitchFamily="34" charset="0"/>
              </a:rPr>
              <a:t>What is a </a:t>
            </a:r>
            <a:r>
              <a:rPr lang="en-US" sz="1800" b="0" i="0" u="sng" strike="noStrike" dirty="0">
                <a:solidFill>
                  <a:srgbClr val="0563C1"/>
                </a:solidFill>
                <a:effectLst/>
                <a:latin typeface="Calibri" panose="020F0502020204030204" pitchFamily="34" charset="0"/>
                <a:hlinkClick r:id="rId6"/>
              </a:rPr>
              <a:t>router</a:t>
            </a:r>
            <a:r>
              <a:rPr lang="en-US" sz="1800" b="0" i="0" u="none" strike="noStrike" dirty="0">
                <a:solidFill>
                  <a:srgbClr val="000000"/>
                </a:solidFill>
                <a:effectLst/>
                <a:latin typeface="Calibri" panose="020F0502020204030204" pitchFamily="34" charset="0"/>
              </a:rPr>
              <a:t>?</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What are </a:t>
            </a:r>
            <a:r>
              <a:rPr lang="en-US" sz="1800" b="0" i="0" u="sng" strike="noStrike" dirty="0">
                <a:solidFill>
                  <a:srgbClr val="0563C1"/>
                </a:solidFill>
                <a:effectLst/>
                <a:latin typeface="Calibri" panose="020F0502020204030204" pitchFamily="34" charset="0"/>
                <a:hlinkClick r:id="rId7"/>
              </a:rPr>
              <a:t>packets</a:t>
            </a:r>
            <a:r>
              <a:rPr lang="en-US" sz="1800" b="0" i="0" u="none" strike="noStrike" dirty="0">
                <a:solidFill>
                  <a:srgbClr val="000000"/>
                </a:solidFill>
                <a:effectLst/>
                <a:latin typeface="Calibri" panose="020F0502020204030204" pitchFamily="34" charset="0"/>
              </a:rPr>
              <a:t> and how are they used to transfer data?</a:t>
            </a:r>
          </a:p>
          <a:p>
            <a:r>
              <a:rPr lang="en-US" sz="1800" b="0" i="0" u="none" strike="noStrike" dirty="0">
                <a:solidFill>
                  <a:srgbClr val="000000"/>
                </a:solidFill>
                <a:effectLst/>
                <a:latin typeface="Calibri" panose="020F0502020204030204" pitchFamily="34" charset="0"/>
              </a:rPr>
              <a:t> What is a </a:t>
            </a:r>
            <a:r>
              <a:rPr lang="en-US" sz="1800" b="0" i="0" u="sng" strike="noStrike" dirty="0">
                <a:solidFill>
                  <a:srgbClr val="0563C1"/>
                </a:solidFill>
                <a:effectLst/>
                <a:latin typeface="Calibri" panose="020F0502020204030204" pitchFamily="34" charset="0"/>
                <a:hlinkClick r:id="rId7"/>
              </a:rPr>
              <a:t>client</a:t>
            </a:r>
            <a:r>
              <a:rPr lang="en-US" sz="1800" b="0" i="0" u="none" strike="noStrike" dirty="0">
                <a:solidFill>
                  <a:srgbClr val="000000"/>
                </a:solidFill>
                <a:effectLst/>
                <a:latin typeface="Calibri" panose="020F0502020204030204" pitchFamily="34" charset="0"/>
              </a:rPr>
              <a:t>?</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What is a </a:t>
            </a:r>
            <a:r>
              <a:rPr lang="en-US" sz="1800" b="0" i="0" u="sng" strike="noStrike" dirty="0">
                <a:solidFill>
                  <a:srgbClr val="0563C1"/>
                </a:solidFill>
                <a:effectLst/>
                <a:latin typeface="Calibri" panose="020F0502020204030204" pitchFamily="34" charset="0"/>
                <a:hlinkClick r:id="rId7"/>
              </a:rPr>
              <a:t>server</a:t>
            </a:r>
            <a:r>
              <a:rPr lang="en-US" sz="1800" b="0" i="0" u="none" strike="noStrike" dirty="0">
                <a:solidFill>
                  <a:srgbClr val="000000"/>
                </a:solidFill>
                <a:effectLst/>
                <a:latin typeface="Calibri" panose="020F0502020204030204" pitchFamily="34" charset="0"/>
              </a:rPr>
              <a:t>?</a:t>
            </a:r>
          </a:p>
          <a:p>
            <a:r>
              <a:rPr lang="en-US" sz="1800" b="0" i="0" u="none" strike="noStrike" dirty="0">
                <a:solidFill>
                  <a:srgbClr val="000000"/>
                </a:solidFill>
                <a:effectLst/>
                <a:latin typeface="Calibri" panose="020F0502020204030204" pitchFamily="34" charset="0"/>
              </a:rPr>
              <a:t>What is a  </a:t>
            </a:r>
            <a:r>
              <a:rPr lang="en-US" sz="1800" b="0" i="0" u="sng" strike="noStrike" dirty="0">
                <a:solidFill>
                  <a:srgbClr val="0563C1"/>
                </a:solidFill>
                <a:effectLst/>
                <a:latin typeface="Calibri" panose="020F0502020204030204" pitchFamily="34" charset="0"/>
                <a:hlinkClick r:id="rId8"/>
              </a:rPr>
              <a:t>webpage</a:t>
            </a:r>
            <a:r>
              <a:rPr lang="en-US" sz="1800" b="0" i="0" u="none" strike="noStrike" dirty="0">
                <a:solidFill>
                  <a:srgbClr val="000000"/>
                </a:solidFill>
                <a:effectLst/>
                <a:latin typeface="Calibri" panose="020F0502020204030204" pitchFamily="34" charset="0"/>
              </a:rPr>
              <a:t> and what is a website?</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What is </a:t>
            </a:r>
            <a:r>
              <a:rPr lang="en-US" sz="1800" b="0" i="0" u="sng" strike="noStrike" dirty="0">
                <a:solidFill>
                  <a:srgbClr val="0563C1"/>
                </a:solidFill>
                <a:effectLst/>
                <a:latin typeface="Calibri" panose="020F0502020204030204" pitchFamily="34" charset="0"/>
                <a:hlinkClick r:id="rId8"/>
              </a:rPr>
              <a:t>a web server</a:t>
            </a:r>
            <a:r>
              <a:rPr lang="en-US" sz="1800" b="0" i="0" u="none" strike="noStrike" dirty="0">
                <a:solidFill>
                  <a:srgbClr val="000000"/>
                </a:solidFill>
                <a:effectLst/>
                <a:latin typeface="Calibri" panose="020F0502020204030204" pitchFamily="34" charset="0"/>
              </a:rPr>
              <a:t>?</a:t>
            </a:r>
          </a:p>
          <a:p>
            <a:r>
              <a:rPr lang="en-US" sz="1800" b="0" i="0" u="none" strike="noStrike" dirty="0">
                <a:solidFill>
                  <a:srgbClr val="000000"/>
                </a:solidFill>
                <a:effectLst/>
                <a:latin typeface="Calibri" panose="020F0502020204030204" pitchFamily="34" charset="0"/>
              </a:rPr>
              <a:t>What is a web </a:t>
            </a:r>
            <a:r>
              <a:rPr lang="en-US" sz="1800" b="0" i="0" u="sng" strike="noStrike" dirty="0">
                <a:solidFill>
                  <a:srgbClr val="0563C1"/>
                </a:solidFill>
                <a:effectLst/>
                <a:latin typeface="Calibri" panose="020F0502020204030204" pitchFamily="34" charset="0"/>
                <a:hlinkClick r:id="rId9"/>
              </a:rPr>
              <a:t>browser</a:t>
            </a:r>
            <a:r>
              <a:rPr lang="en-US" u="sng" dirty="0">
                <a:solidFill>
                  <a:srgbClr val="0563C1"/>
                </a:solidFill>
                <a:latin typeface="Calibri" panose="020F0502020204030204" pitchFamily="34" charset="0"/>
              </a:rPr>
              <a:t>,</a:t>
            </a:r>
            <a:r>
              <a:rPr lang="en-US" sz="1800" b="0" i="0" u="none" strike="noStrike" dirty="0">
                <a:solidFill>
                  <a:srgbClr val="000000"/>
                </a:solidFill>
                <a:effectLst/>
                <a:latin typeface="Calibri" panose="020F0502020204030204" pitchFamily="34" charset="0"/>
              </a:rPr>
              <a:t> </a:t>
            </a:r>
            <a:r>
              <a:rPr lang="en-US" dirty="0">
                <a:solidFill>
                  <a:srgbClr val="000000"/>
                </a:solidFill>
                <a:latin typeface="Calibri" panose="020F0502020204030204" pitchFamily="34" charset="0"/>
              </a:rPr>
              <a:t>and what is</a:t>
            </a:r>
            <a:r>
              <a:rPr lang="en-US" sz="1800" b="0" i="0" u="none" strike="noStrike" dirty="0">
                <a:solidFill>
                  <a:srgbClr val="000000"/>
                </a:solidFill>
                <a:effectLst/>
                <a:latin typeface="Calibri" panose="020F0502020204030204" pitchFamily="34" charset="0"/>
              </a:rPr>
              <a:t> a </a:t>
            </a:r>
            <a:r>
              <a:rPr lang="en-US" sz="1800" b="0" i="0" u="sng" strike="noStrike" dirty="0">
                <a:solidFill>
                  <a:srgbClr val="0563C1"/>
                </a:solidFill>
                <a:effectLst/>
                <a:latin typeface="Calibri" panose="020F0502020204030204" pitchFamily="34" charset="0"/>
                <a:hlinkClick r:id="rId8"/>
              </a:rPr>
              <a:t>search engine</a:t>
            </a:r>
            <a:r>
              <a:rPr lang="en-US" sz="1800" b="0" i="0" u="none" strike="noStrike" dirty="0">
                <a:solidFill>
                  <a:srgbClr val="000000"/>
                </a:solidFill>
                <a:effectLst/>
                <a:latin typeface="Calibri" panose="020F0502020204030204" pitchFamily="34" charset="0"/>
              </a:rPr>
              <a:t>? </a:t>
            </a:r>
            <a:endParaRPr lang="en-US" dirty="0"/>
          </a:p>
        </p:txBody>
      </p:sp>
      <p:sp>
        <p:nvSpPr>
          <p:cNvPr id="5" name="Footer Placeholder 4">
            <a:extLst>
              <a:ext uri="{FF2B5EF4-FFF2-40B4-BE49-F238E27FC236}">
                <a16:creationId xmlns:a16="http://schemas.microsoft.com/office/drawing/2014/main" id="{24B5A251-FE49-4EF1-3D28-A43A7BA6D3C9}"/>
              </a:ext>
            </a:extLst>
          </p:cNvPr>
          <p:cNvSpPr>
            <a:spLocks noGrp="1"/>
          </p:cNvSpPr>
          <p:nvPr>
            <p:ph type="ftr" sz="quarter" idx="11"/>
          </p:nvPr>
        </p:nvSpPr>
        <p:spPr/>
        <p:txBody>
          <a:bodyPr/>
          <a:lstStyle/>
          <a:p>
            <a:r>
              <a:rPr lang="en-US" sz="1000" dirty="0">
                <a:latin typeface="Courier New" panose="02070309020205020404" pitchFamily="49" charset="0"/>
                <a:cs typeface="Courier New" panose="02070309020205020404" pitchFamily="49" charset="0"/>
              </a:rPr>
              <a:t>Web Development</a:t>
            </a:r>
            <a:endParaRPr lang="en-US" dirty="0"/>
          </a:p>
        </p:txBody>
      </p:sp>
      <p:sp>
        <p:nvSpPr>
          <p:cNvPr id="6" name="Slide Number Placeholder 5">
            <a:extLst>
              <a:ext uri="{FF2B5EF4-FFF2-40B4-BE49-F238E27FC236}">
                <a16:creationId xmlns:a16="http://schemas.microsoft.com/office/drawing/2014/main" id="{7B6F163F-81B2-F67E-10BE-DF7F0A6B2F19}"/>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275908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CC99-5E25-C1D6-0981-0CFB913CE2BE}"/>
              </a:ext>
            </a:extLst>
          </p:cNvPr>
          <p:cNvSpPr>
            <a:spLocks noGrp="1"/>
          </p:cNvSpPr>
          <p:nvPr>
            <p:ph type="title"/>
          </p:nvPr>
        </p:nvSpPr>
        <p:spPr/>
        <p:txBody>
          <a:bodyPr/>
          <a:lstStyle/>
          <a:p>
            <a:pPr algn="ctr"/>
            <a:r>
              <a:rPr lang="en-US" dirty="0">
                <a:solidFill>
                  <a:schemeClr val="accent3"/>
                </a:solidFill>
              </a:rPr>
              <a:t>Programing languages: Front-end</a:t>
            </a:r>
          </a:p>
        </p:txBody>
      </p:sp>
      <p:sp>
        <p:nvSpPr>
          <p:cNvPr id="3" name="Content Placeholder 2">
            <a:extLst>
              <a:ext uri="{FF2B5EF4-FFF2-40B4-BE49-F238E27FC236}">
                <a16:creationId xmlns:a16="http://schemas.microsoft.com/office/drawing/2014/main" id="{BA5D03AF-79C6-0A74-56DE-ED35E4565FA4}"/>
              </a:ext>
            </a:extLst>
          </p:cNvPr>
          <p:cNvSpPr>
            <a:spLocks noGrp="1"/>
          </p:cNvSpPr>
          <p:nvPr>
            <p:ph idx="1"/>
          </p:nvPr>
        </p:nvSpPr>
        <p:spPr/>
        <p:txBody>
          <a:bodyPr>
            <a:normAutofit/>
          </a:bodyPr>
          <a:lstStyle/>
          <a:p>
            <a:r>
              <a:rPr lang="en-US" sz="2400" b="0" i="0" u="none" strike="noStrike" dirty="0">
                <a:solidFill>
                  <a:srgbClr val="000000"/>
                </a:solidFill>
                <a:effectLst/>
                <a:latin typeface="Calibri" panose="020F0502020204030204" pitchFamily="34" charset="0"/>
              </a:rPr>
              <a:t>With </a:t>
            </a:r>
            <a:r>
              <a:rPr lang="en-US" sz="2400" b="1" i="0" u="none" strike="noStrike" dirty="0">
                <a:solidFill>
                  <a:srgbClr val="000000"/>
                </a:solidFill>
                <a:effectLst/>
                <a:latin typeface="Calibri" panose="020F0502020204030204" pitchFamily="34" charset="0"/>
              </a:rPr>
              <a:t>HTML</a:t>
            </a:r>
            <a:r>
              <a:rPr lang="en-US" sz="2400" b="0" i="0" u="none" strike="noStrike" dirty="0">
                <a:solidFill>
                  <a:srgbClr val="000000"/>
                </a:solidFill>
                <a:effectLst/>
                <a:latin typeface="Calibri" panose="020F0502020204030204" pitchFamily="34" charset="0"/>
              </a:rPr>
              <a:t>, you will be able to create the structure of your website.</a:t>
            </a:r>
          </a:p>
          <a:p>
            <a:r>
              <a:rPr lang="en-US" sz="2400" b="1" i="0" u="none" strike="noStrike" dirty="0">
                <a:solidFill>
                  <a:srgbClr val="000000"/>
                </a:solidFill>
                <a:effectLst/>
                <a:latin typeface="Calibri" panose="020F0502020204030204" pitchFamily="34" charset="0"/>
              </a:rPr>
              <a:t>CSS</a:t>
            </a:r>
            <a:r>
              <a:rPr lang="en-US" sz="2400" b="0" i="0" u="none" strike="noStrike" dirty="0">
                <a:solidFill>
                  <a:srgbClr val="000000"/>
                </a:solidFill>
                <a:effectLst/>
                <a:latin typeface="Calibri" panose="020F0502020204030204" pitchFamily="34" charset="0"/>
              </a:rPr>
              <a:t> gives you the ability to make the website look more visually appealing.</a:t>
            </a:r>
          </a:p>
          <a:p>
            <a:r>
              <a:rPr lang="en-US" sz="2400" b="0" i="0" u="none" strike="noStrike" dirty="0">
                <a:solidFill>
                  <a:srgbClr val="000000"/>
                </a:solidFill>
                <a:effectLst/>
                <a:latin typeface="Calibri" panose="020F0502020204030204" pitchFamily="34" charset="0"/>
              </a:rPr>
              <a:t>As for </a:t>
            </a:r>
            <a:r>
              <a:rPr lang="en-US" sz="2400" b="1" i="0" u="none" strike="noStrike" dirty="0">
                <a:solidFill>
                  <a:srgbClr val="000000"/>
                </a:solidFill>
                <a:effectLst/>
                <a:latin typeface="Calibri" panose="020F0502020204030204" pitchFamily="34" charset="0"/>
              </a:rPr>
              <a:t>JavaScript</a:t>
            </a:r>
            <a:r>
              <a:rPr lang="en-US" sz="2400" b="0" i="0" u="none" strike="noStrike" dirty="0">
                <a:solidFill>
                  <a:srgbClr val="000000"/>
                </a:solidFill>
                <a:effectLst/>
                <a:latin typeface="Calibri" panose="020F0502020204030204" pitchFamily="34" charset="0"/>
              </a:rPr>
              <a:t>, this is a robust programming language that allows you to effectively change the HTML and CSS components of your website to match your specifications precisely.</a:t>
            </a:r>
            <a:endParaRPr lang="en-US" sz="2400" dirty="0"/>
          </a:p>
        </p:txBody>
      </p:sp>
      <p:sp>
        <p:nvSpPr>
          <p:cNvPr id="5" name="Footer Placeholder 4">
            <a:extLst>
              <a:ext uri="{FF2B5EF4-FFF2-40B4-BE49-F238E27FC236}">
                <a16:creationId xmlns:a16="http://schemas.microsoft.com/office/drawing/2014/main" id="{95B49868-697C-8C08-6B9E-D4CF8DB24627}"/>
              </a:ext>
            </a:extLst>
          </p:cNvPr>
          <p:cNvSpPr>
            <a:spLocks noGrp="1"/>
          </p:cNvSpPr>
          <p:nvPr>
            <p:ph type="ftr" sz="quarter" idx="11"/>
          </p:nvPr>
        </p:nvSpPr>
        <p:spPr/>
        <p:txBody>
          <a:bodyPr/>
          <a:lstStyle/>
          <a:p>
            <a:r>
              <a:rPr lang="en-US" sz="1000" dirty="0">
                <a:latin typeface="Courier New" panose="02070309020205020404" pitchFamily="49" charset="0"/>
                <a:cs typeface="Courier New" panose="02070309020205020404" pitchFamily="49" charset="0"/>
              </a:rPr>
              <a:t>Web Development</a:t>
            </a:r>
            <a:endParaRPr lang="en-US" dirty="0"/>
          </a:p>
        </p:txBody>
      </p:sp>
      <p:sp>
        <p:nvSpPr>
          <p:cNvPr id="6" name="Slide Number Placeholder 5">
            <a:extLst>
              <a:ext uri="{FF2B5EF4-FFF2-40B4-BE49-F238E27FC236}">
                <a16:creationId xmlns:a16="http://schemas.microsoft.com/office/drawing/2014/main" id="{8EB57064-7230-2A58-99A0-573A4CBFC46F}"/>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422627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157469" y="2267650"/>
            <a:ext cx="8691593" cy="2322697"/>
          </a:xfrm>
        </p:spPr>
        <p:txBody>
          <a:bodyPr/>
          <a:lstStyle/>
          <a:p>
            <a:pPr algn="ctr"/>
            <a:r>
              <a:rPr lang="en-US" sz="6000" dirty="0">
                <a:latin typeface="Courier New" panose="02070309020205020404" pitchFamily="49" charset="0"/>
                <a:cs typeface="Courier New" panose="02070309020205020404" pitchFamily="49" charset="0"/>
              </a:rPr>
              <a:t>Installation</a:t>
            </a:r>
            <a:br>
              <a:rPr lang="en-US" sz="6000" dirty="0">
                <a:latin typeface="Courier New" panose="02070309020205020404" pitchFamily="49" charset="0"/>
                <a:cs typeface="Courier New" panose="02070309020205020404" pitchFamily="49" charset="0"/>
              </a:rPr>
            </a:br>
            <a:r>
              <a:rPr lang="en-US" sz="6000" dirty="0">
                <a:latin typeface="Courier New" panose="02070309020205020404" pitchFamily="49" charset="0"/>
                <a:cs typeface="Courier New" panose="02070309020205020404" pitchFamily="49" charset="0"/>
              </a:rPr>
              <a:t> &amp; Setup </a:t>
            </a:r>
          </a:p>
        </p:txBody>
      </p:sp>
      <p:pic>
        <p:nvPicPr>
          <p:cNvPr id="7" name="Picture 6" descr="A picture containing text, indoor, electronics&#10;&#10;Description automatically generated">
            <a:extLst>
              <a:ext uri="{FF2B5EF4-FFF2-40B4-BE49-F238E27FC236}">
                <a16:creationId xmlns:a16="http://schemas.microsoft.com/office/drawing/2014/main" id="{D8122EA5-E777-2FF0-AAC6-D9AEF421C716}"/>
              </a:ext>
            </a:extLst>
          </p:cNvPr>
          <p:cNvPicPr>
            <a:picLocks noChangeAspect="1"/>
          </p:cNvPicPr>
          <p:nvPr/>
        </p:nvPicPr>
        <p:blipFill>
          <a:blip r:embed="rId2"/>
          <a:stretch>
            <a:fillRect/>
          </a:stretch>
        </p:blipFill>
        <p:spPr>
          <a:xfrm>
            <a:off x="6096000" y="1819622"/>
            <a:ext cx="5513601" cy="3218751"/>
          </a:xfrm>
          <a:prstGeom prst="rect">
            <a:avLst/>
          </a:prstGeom>
        </p:spPr>
      </p:pic>
    </p:spTree>
    <p:extLst>
      <p:ext uri="{BB962C8B-B14F-4D97-AF65-F5344CB8AC3E}">
        <p14:creationId xmlns:p14="http://schemas.microsoft.com/office/powerpoint/2010/main" val="107646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E594-C666-F06D-F53E-57DD60DB4F29}"/>
              </a:ext>
            </a:extLst>
          </p:cNvPr>
          <p:cNvSpPr>
            <a:spLocks noGrp="1"/>
          </p:cNvSpPr>
          <p:nvPr>
            <p:ph type="title"/>
          </p:nvPr>
        </p:nvSpPr>
        <p:spPr/>
        <p:txBody>
          <a:bodyPr/>
          <a:lstStyle/>
          <a:p>
            <a:pPr algn="ctr"/>
            <a:r>
              <a:rPr lang="en-US" dirty="0">
                <a:solidFill>
                  <a:schemeClr val="accent3"/>
                </a:solidFill>
                <a:cs typeface="Calibri" panose="020F0502020204030204" pitchFamily="34" charset="0"/>
              </a:rPr>
              <a:t>Installation &amp; Setup </a:t>
            </a:r>
          </a:p>
        </p:txBody>
      </p:sp>
      <p:sp>
        <p:nvSpPr>
          <p:cNvPr id="3" name="Content Placeholder 2">
            <a:extLst>
              <a:ext uri="{FF2B5EF4-FFF2-40B4-BE49-F238E27FC236}">
                <a16:creationId xmlns:a16="http://schemas.microsoft.com/office/drawing/2014/main" id="{FD39F417-8BE5-4160-A7D8-5D0E7669157F}"/>
              </a:ext>
            </a:extLst>
          </p:cNvPr>
          <p:cNvSpPr>
            <a:spLocks noGrp="1"/>
          </p:cNvSpPr>
          <p:nvPr>
            <p:ph idx="1"/>
          </p:nvPr>
        </p:nvSpPr>
        <p:spPr>
          <a:xfrm>
            <a:off x="1683170" y="2468031"/>
            <a:ext cx="8825659" cy="3416300"/>
          </a:xfrm>
        </p:spPr>
        <p:txBody>
          <a:bodyPr>
            <a:normAutofit/>
          </a:bodyPr>
          <a:lstStyle/>
          <a:p>
            <a:pPr>
              <a:buFont typeface="+mj-lt"/>
              <a:buAutoNum type="arabicPeriod"/>
            </a:pPr>
            <a:r>
              <a:rPr lang="en-US" sz="2400" dirty="0">
                <a:latin typeface="Calibri" panose="020F0502020204030204" pitchFamily="34" charset="0"/>
                <a:cs typeface="Calibri" panose="020F0502020204030204" pitchFamily="34" charset="0"/>
              </a:rPr>
              <a:t>What OS(Operating System) are you using?(</a:t>
            </a:r>
            <a:r>
              <a:rPr lang="en-US" sz="2400" dirty="0">
                <a:latin typeface="Calibri" panose="020F0502020204030204" pitchFamily="34" charset="0"/>
                <a:cs typeface="Calibri" panose="020F0502020204030204" pitchFamily="34" charset="0"/>
                <a:hlinkClick r:id="rId2"/>
              </a:rPr>
              <a:t>https://whatsmyos.com/</a:t>
            </a:r>
            <a:r>
              <a:rPr lang="en-US" sz="2400" dirty="0">
                <a:latin typeface="Calibri" panose="020F0502020204030204" pitchFamily="34" charset="0"/>
                <a:cs typeface="Calibri" panose="020F0502020204030204" pitchFamily="34" charset="0"/>
              </a:rPr>
              <a:t>)</a:t>
            </a:r>
          </a:p>
          <a:p>
            <a:pPr>
              <a:buFont typeface="+mj-lt"/>
              <a:buAutoNum type="arabicPeriod"/>
            </a:pPr>
            <a:r>
              <a:rPr lang="en-US" sz="2400" dirty="0">
                <a:latin typeface="Calibri" panose="020F0502020204030204" pitchFamily="34" charset="0"/>
                <a:cs typeface="Calibri" panose="020F0502020204030204" pitchFamily="34" charset="0"/>
              </a:rPr>
              <a:t>What internet browser are you using? ( </a:t>
            </a:r>
            <a:r>
              <a:rPr lang="en-US" sz="2400" dirty="0">
                <a:latin typeface="Calibri" panose="020F0502020204030204" pitchFamily="34" charset="0"/>
                <a:cs typeface="Calibri" panose="020F0502020204030204" pitchFamily="34" charset="0"/>
                <a:hlinkClick r:id="rId3"/>
              </a:rPr>
              <a:t>https://www.whatismybrowser.com/</a:t>
            </a:r>
            <a:r>
              <a:rPr lang="en-US" sz="2400" dirty="0">
                <a:latin typeface="Calibri" panose="020F0502020204030204" pitchFamily="34" charset="0"/>
                <a:cs typeface="Calibri" panose="020F0502020204030204" pitchFamily="34" charset="0"/>
              </a:rPr>
              <a:t>)</a:t>
            </a:r>
          </a:p>
          <a:p>
            <a:pPr>
              <a:buFont typeface="+mj-lt"/>
              <a:buAutoNum type="arabicPeriod"/>
            </a:pPr>
            <a:r>
              <a:rPr lang="en-US" sz="2400" dirty="0">
                <a:latin typeface="Calibri" panose="020F0502020204030204" pitchFamily="34" charset="0"/>
                <a:cs typeface="Calibri" panose="020F0502020204030204" pitchFamily="34" charset="0"/>
              </a:rPr>
              <a:t>VS Code installation(</a:t>
            </a:r>
            <a:r>
              <a:rPr lang="en-US" sz="2400" dirty="0">
                <a:latin typeface="Calibri" panose="020F0502020204030204" pitchFamily="34" charset="0"/>
                <a:cs typeface="Calibri" panose="020F0502020204030204" pitchFamily="34" charset="0"/>
                <a:hlinkClick r:id="rId4"/>
              </a:rPr>
              <a:t>https://code.visualstudio.com/download</a:t>
            </a:r>
            <a:r>
              <a:rPr lang="en-US" sz="2400" dirty="0">
                <a:latin typeface="Calibri" panose="020F0502020204030204" pitchFamily="34" charset="0"/>
                <a:cs typeface="Calibri" panose="020F0502020204030204" pitchFamily="34" charset="0"/>
              </a:rPr>
              <a:t>)</a:t>
            </a:r>
          </a:p>
          <a:p>
            <a:pPr>
              <a:buFont typeface="+mj-lt"/>
              <a:buAutoNum type="arabicPeriod"/>
            </a:pPr>
            <a:r>
              <a:rPr lang="en-US" sz="2400" dirty="0">
                <a:latin typeface="Calibri" panose="020F0502020204030204" pitchFamily="34" charset="0"/>
                <a:cs typeface="Calibri" panose="020F0502020204030204" pitchFamily="34" charset="0"/>
              </a:rPr>
              <a:t>Create a GitHub acc/Download GitHub Desktop (</a:t>
            </a:r>
            <a:r>
              <a:rPr lang="en-US" sz="2400" b="0" i="0" u="none" strike="noStrike" dirty="0">
                <a:effectLst/>
                <a:latin typeface="Calibri" panose="020F0502020204030204" pitchFamily="34" charset="0"/>
                <a:cs typeface="Calibri" panose="020F0502020204030204" pitchFamily="34" charset="0"/>
                <a:hlinkClick r:id="rId5" tooltip="https://desktop.github.com/"/>
              </a:rPr>
              <a:t>https://desktop.github.com/</a:t>
            </a:r>
            <a:r>
              <a:rPr lang="en-US" sz="2400" dirty="0">
                <a:latin typeface="Calibri" panose="020F0502020204030204" pitchFamily="34" charset="0"/>
                <a:cs typeface="Calibri" panose="020F0502020204030204" pitchFamily="34" charset="0"/>
              </a:rPr>
              <a:t>)</a:t>
            </a:r>
          </a:p>
          <a:p>
            <a:pPr>
              <a:buFont typeface="+mj-lt"/>
              <a:buAutoNum type="arabicPeriod"/>
            </a:pPr>
            <a:endParaRPr lang="en-US" sz="2400"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723741AD-894A-4A5A-3F26-E172595C024F}"/>
              </a:ext>
            </a:extLst>
          </p:cNvPr>
          <p:cNvSpPr>
            <a:spLocks noGrp="1"/>
          </p:cNvSpPr>
          <p:nvPr>
            <p:ph type="ftr" sz="quarter" idx="11"/>
          </p:nvPr>
        </p:nvSpPr>
        <p:spPr/>
        <p:txBody>
          <a:bodyPr/>
          <a:lstStyle/>
          <a:p>
            <a:r>
              <a:rPr lang="en-US" sz="1000" dirty="0">
                <a:latin typeface="Courier New" panose="02070309020205020404" pitchFamily="49" charset="0"/>
                <a:cs typeface="Courier New" panose="02070309020205020404" pitchFamily="49" charset="0"/>
              </a:rPr>
              <a:t>Installation</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&amp; Setup </a:t>
            </a:r>
            <a:endParaRPr lang="en-US" dirty="0"/>
          </a:p>
        </p:txBody>
      </p:sp>
      <p:sp>
        <p:nvSpPr>
          <p:cNvPr id="6" name="Slide Number Placeholder 5">
            <a:extLst>
              <a:ext uri="{FF2B5EF4-FFF2-40B4-BE49-F238E27FC236}">
                <a16:creationId xmlns:a16="http://schemas.microsoft.com/office/drawing/2014/main" id="{78A711A2-3757-41C4-4165-63A441688DA5}"/>
              </a:ext>
            </a:extLst>
          </p:cNvPr>
          <p:cNvSpPr>
            <a:spLocks noGrp="1"/>
          </p:cNvSpPr>
          <p:nvPr>
            <p:ph type="sldNum" sz="quarter" idx="12"/>
          </p:nvPr>
        </p:nvSpPr>
        <p:spPr/>
        <p:txBody>
          <a:bodyPr/>
          <a:lstStyle/>
          <a:p>
            <a:fld id="{B9713C8C-8E70-45D5-AE59-23E60168254E}" type="slidenum">
              <a:rPr lang="en-US" smtClean="0"/>
              <a:t>8</a:t>
            </a:fld>
            <a:endParaRPr lang="en-US" dirty="0"/>
          </a:p>
        </p:txBody>
      </p:sp>
    </p:spTree>
    <p:extLst>
      <p:ext uri="{BB962C8B-B14F-4D97-AF65-F5344CB8AC3E}">
        <p14:creationId xmlns:p14="http://schemas.microsoft.com/office/powerpoint/2010/main" val="155582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644599" y="2503946"/>
            <a:ext cx="3347773" cy="1641764"/>
          </a:xfrm>
        </p:spPr>
        <p:txBody>
          <a:bodyPr/>
          <a:lstStyle/>
          <a:p>
            <a:r>
              <a:rPr lang="en-US" sz="9600" dirty="0">
                <a:latin typeface="Courier New" panose="02070309020205020404" pitchFamily="49" charset="0"/>
                <a:cs typeface="Courier New" panose="02070309020205020404" pitchFamily="49" charset="0"/>
              </a:rPr>
              <a:t>HTML</a:t>
            </a:r>
          </a:p>
        </p:txBody>
      </p:sp>
      <p:pic>
        <p:nvPicPr>
          <p:cNvPr id="15" name="Picture 14" descr="A picture containing text, first-aid kit&#10;&#10;Description automatically generated">
            <a:extLst>
              <a:ext uri="{FF2B5EF4-FFF2-40B4-BE49-F238E27FC236}">
                <a16:creationId xmlns:a16="http://schemas.microsoft.com/office/drawing/2014/main" id="{7F889814-7938-B130-7405-EB17F43B9D46}"/>
              </a:ext>
            </a:extLst>
          </p:cNvPr>
          <p:cNvPicPr>
            <a:picLocks noChangeAspect="1"/>
          </p:cNvPicPr>
          <p:nvPr/>
        </p:nvPicPr>
        <p:blipFill>
          <a:blip r:embed="rId2"/>
          <a:stretch>
            <a:fillRect/>
          </a:stretch>
        </p:blipFill>
        <p:spPr>
          <a:xfrm>
            <a:off x="7512935" y="1419828"/>
            <a:ext cx="3810000" cy="3810000"/>
          </a:xfrm>
          <a:prstGeom prst="rect">
            <a:avLst/>
          </a:prstGeom>
        </p:spPr>
      </p:pic>
    </p:spTree>
    <p:extLst>
      <p:ext uri="{BB962C8B-B14F-4D97-AF65-F5344CB8AC3E}">
        <p14:creationId xmlns:p14="http://schemas.microsoft.com/office/powerpoint/2010/main" val="207476654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3405</TotalTime>
  <Words>2545</Words>
  <Application>Microsoft Office PowerPoint</Application>
  <PresentationFormat>Widescreen</PresentationFormat>
  <Paragraphs>166</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Century Gothic</vt:lpstr>
      <vt:lpstr>Consolas</vt:lpstr>
      <vt:lpstr>Courier New</vt:lpstr>
      <vt:lpstr>Elephant</vt:lpstr>
      <vt:lpstr>Wingdings</vt:lpstr>
      <vt:lpstr>Wingdings 3</vt:lpstr>
      <vt:lpstr>Brush</vt:lpstr>
      <vt:lpstr>Ion Boardroom</vt:lpstr>
      <vt:lpstr>Front-end Development</vt:lpstr>
      <vt:lpstr>PowerPoint Presentation</vt:lpstr>
      <vt:lpstr>Web Development</vt:lpstr>
      <vt:lpstr>What Do Web Developers Do?</vt:lpstr>
      <vt:lpstr>How does the web work?</vt:lpstr>
      <vt:lpstr>Programing languages: Front-end</vt:lpstr>
      <vt:lpstr>Installation  &amp; Setup </vt:lpstr>
      <vt:lpstr>Installation &amp; Setup </vt:lpstr>
      <vt:lpstr>HTML</vt:lpstr>
      <vt:lpstr>What is HTML?</vt:lpstr>
      <vt:lpstr>Focus points: </vt:lpstr>
      <vt:lpstr>Elements and Tags</vt:lpstr>
      <vt:lpstr>Elements and Tags</vt:lpstr>
      <vt:lpstr>Elements and Tags</vt:lpstr>
      <vt:lpstr>HTML Boilerplate</vt:lpstr>
      <vt:lpstr>HTML Boilerplate</vt:lpstr>
      <vt:lpstr>HTML Boilerplate - The DOCTYPE</vt:lpstr>
      <vt:lpstr>HTML Boilerplate - HTML Element</vt:lpstr>
      <vt:lpstr>HTML Boilerplate - Head Element </vt:lpstr>
      <vt:lpstr>HTML Boilerplate - Body Element</vt:lpstr>
      <vt:lpstr>HTML Boilerplate - Viewing HTML Files in the Browser</vt:lpstr>
      <vt:lpstr>Working with Text</vt:lpstr>
      <vt:lpstr>Working with Text - Paragraphs</vt:lpstr>
      <vt:lpstr>Nesting and Indentation</vt:lpstr>
      <vt:lpstr>Nesting and Indentation</vt:lpstr>
      <vt:lpstr>Lists        Unordered &amp; Ordered</vt:lpstr>
      <vt:lpstr>       Unordered Lists</vt:lpstr>
      <vt:lpstr>       Ordered Lists</vt:lpstr>
      <vt:lpstr>Links and Images</vt:lpstr>
      <vt:lpstr>Links and Images</vt:lpstr>
      <vt:lpstr>Links</vt:lpstr>
      <vt:lpstr>Links</vt:lpstr>
      <vt:lpstr>Images</vt:lpstr>
      <vt:lpstr>Assignment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Branko Popovic</dc:creator>
  <cp:lastModifiedBy>Branko Popovic</cp:lastModifiedBy>
  <cp:revision>1</cp:revision>
  <dcterms:created xsi:type="dcterms:W3CDTF">2022-05-03T14:01:17Z</dcterms:created>
  <dcterms:modified xsi:type="dcterms:W3CDTF">2022-05-07T19:49:56Z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