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2"/>
  </p:sldMasterIdLst>
  <p:notesMasterIdLst>
    <p:notesMasterId r:id="rId11"/>
  </p:notes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24" autoAdjust="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900AF-875C-4A74-AE3C-DE3AB5EC7A5B}" type="doc">
      <dgm:prSet loTypeId="urn:microsoft.com/office/officeart/2005/8/layout/list1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D9F33197-87FE-4C9F-9E7E-03A79B507127}">
      <dgm:prSet phldrT="[Texto]"/>
      <dgm:spPr/>
      <dgm:t>
        <a:bodyPr/>
        <a:lstStyle/>
        <a:p>
          <a:r>
            <a:rPr lang="es-MX" dirty="0" smtClean="0"/>
            <a:t>Api </a:t>
          </a:r>
          <a:r>
            <a:rPr lang="es-MX" dirty="0" err="1" smtClean="0"/>
            <a:t>Rest</a:t>
          </a:r>
          <a:endParaRPr lang="es-ES_tradnl" dirty="0"/>
        </a:p>
      </dgm:t>
    </dgm:pt>
    <dgm:pt modelId="{CD1B305D-ADDF-4F6A-988B-86FC96C8EA83}" type="parTrans" cxnId="{F9A418E4-56EE-4205-A3AF-8FB6108A0284}">
      <dgm:prSet/>
      <dgm:spPr/>
      <dgm:t>
        <a:bodyPr/>
        <a:lstStyle/>
        <a:p>
          <a:endParaRPr lang="es-ES_tradnl"/>
        </a:p>
      </dgm:t>
    </dgm:pt>
    <dgm:pt modelId="{642F1621-1231-43E1-A80C-367094C26483}" type="sibTrans" cxnId="{F9A418E4-56EE-4205-A3AF-8FB6108A0284}">
      <dgm:prSet/>
      <dgm:spPr/>
      <dgm:t>
        <a:bodyPr/>
        <a:lstStyle/>
        <a:p>
          <a:endParaRPr lang="es-ES_tradnl"/>
        </a:p>
      </dgm:t>
    </dgm:pt>
    <dgm:pt modelId="{71CFCADE-E790-4FED-9E16-45683BAD03DB}">
      <dgm:prSet phldrT="[Texto]"/>
      <dgm:spPr/>
      <dgm:t>
        <a:bodyPr/>
        <a:lstStyle/>
        <a:p>
          <a:r>
            <a:rPr lang="es-MX" dirty="0" err="1" smtClean="0"/>
            <a:t>Css</a:t>
          </a:r>
          <a:endParaRPr lang="es-ES_tradnl" dirty="0"/>
        </a:p>
      </dgm:t>
    </dgm:pt>
    <dgm:pt modelId="{E0C403F7-6CF2-4967-941C-1FEEE1C0BFCB}" type="parTrans" cxnId="{905C0E4E-907D-468C-9F04-6C55AA8F6599}">
      <dgm:prSet/>
      <dgm:spPr/>
      <dgm:t>
        <a:bodyPr/>
        <a:lstStyle/>
        <a:p>
          <a:endParaRPr lang="es-ES_tradnl"/>
        </a:p>
      </dgm:t>
    </dgm:pt>
    <dgm:pt modelId="{B6156DC9-7FB6-42A3-A75F-F0FF4C526454}" type="sibTrans" cxnId="{905C0E4E-907D-468C-9F04-6C55AA8F6599}">
      <dgm:prSet/>
      <dgm:spPr/>
      <dgm:t>
        <a:bodyPr/>
        <a:lstStyle/>
        <a:p>
          <a:endParaRPr lang="es-ES_tradnl"/>
        </a:p>
      </dgm:t>
    </dgm:pt>
    <dgm:pt modelId="{A12AD0A1-0457-48F8-8CBC-AD766DFDCB40}">
      <dgm:prSet phldrT="[Texto]"/>
      <dgm:spPr/>
      <dgm:t>
        <a:bodyPr/>
        <a:lstStyle/>
        <a:p>
          <a:r>
            <a:rPr lang="es-MX" dirty="0" smtClean="0"/>
            <a:t>HTML</a:t>
          </a:r>
          <a:endParaRPr lang="es-ES_tradnl" dirty="0"/>
        </a:p>
      </dgm:t>
    </dgm:pt>
    <dgm:pt modelId="{E1E9453D-9E83-4BF3-9BA3-49D9C1888354}" type="parTrans" cxnId="{A707480E-F1B2-4436-9A55-8D23D9AFD42F}">
      <dgm:prSet/>
      <dgm:spPr/>
      <dgm:t>
        <a:bodyPr/>
        <a:lstStyle/>
        <a:p>
          <a:endParaRPr lang="es-ES_tradnl"/>
        </a:p>
      </dgm:t>
    </dgm:pt>
    <dgm:pt modelId="{14B3863D-F730-4413-AF2E-12F3F15D1CA5}" type="sibTrans" cxnId="{A707480E-F1B2-4436-9A55-8D23D9AFD42F}">
      <dgm:prSet/>
      <dgm:spPr/>
      <dgm:t>
        <a:bodyPr/>
        <a:lstStyle/>
        <a:p>
          <a:endParaRPr lang="es-ES_tradnl"/>
        </a:p>
      </dgm:t>
    </dgm:pt>
    <dgm:pt modelId="{D9D7E65F-FB49-40AF-9F26-CA206B55AB23}">
      <dgm:prSet phldrT="[Texto]"/>
      <dgm:spPr/>
      <dgm:t>
        <a:bodyPr/>
        <a:lstStyle/>
        <a:p>
          <a:r>
            <a:rPr lang="es-MX" dirty="0" err="1" smtClean="0"/>
            <a:t>Javascript</a:t>
          </a:r>
          <a:endParaRPr lang="es-ES_tradnl" dirty="0"/>
        </a:p>
      </dgm:t>
    </dgm:pt>
    <dgm:pt modelId="{8F0DE4AC-5540-4C49-A7A3-D9F3C481401D}" type="parTrans" cxnId="{A9F2CA22-612A-492A-AD80-25388C1B06D7}">
      <dgm:prSet/>
      <dgm:spPr/>
      <dgm:t>
        <a:bodyPr/>
        <a:lstStyle/>
        <a:p>
          <a:endParaRPr lang="es-ES_tradnl"/>
        </a:p>
      </dgm:t>
    </dgm:pt>
    <dgm:pt modelId="{0623CC17-03FA-4186-B368-1F013571422C}" type="sibTrans" cxnId="{A9F2CA22-612A-492A-AD80-25388C1B06D7}">
      <dgm:prSet/>
      <dgm:spPr/>
      <dgm:t>
        <a:bodyPr/>
        <a:lstStyle/>
        <a:p>
          <a:endParaRPr lang="es-ES_tradnl"/>
        </a:p>
      </dgm:t>
    </dgm:pt>
    <dgm:pt modelId="{EC871213-2292-4A57-8A6D-2C33DFD597A0}" type="pres">
      <dgm:prSet presAssocID="{77A900AF-875C-4A74-AE3C-DE3AB5EC7A5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0D8B756D-D84C-45A1-84B5-BA569ADD056B}" type="pres">
      <dgm:prSet presAssocID="{D9F33197-87FE-4C9F-9E7E-03A79B507127}" presName="parentLin" presStyleCnt="0"/>
      <dgm:spPr/>
    </dgm:pt>
    <dgm:pt modelId="{F2EB3E54-5343-4110-BBB9-99F01B2A4A7E}" type="pres">
      <dgm:prSet presAssocID="{D9F33197-87FE-4C9F-9E7E-03A79B507127}" presName="parentLeftMargin" presStyleLbl="node1" presStyleIdx="0" presStyleCnt="4"/>
      <dgm:spPr/>
      <dgm:t>
        <a:bodyPr/>
        <a:lstStyle/>
        <a:p>
          <a:endParaRPr lang="es-ES_tradnl"/>
        </a:p>
      </dgm:t>
    </dgm:pt>
    <dgm:pt modelId="{0F037DFA-488E-41B7-9CE4-7031CA58BA52}" type="pres">
      <dgm:prSet presAssocID="{D9F33197-87FE-4C9F-9E7E-03A79B5071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7C1F840-B236-47B8-BE63-AD8FA7334CA5}" type="pres">
      <dgm:prSet presAssocID="{D9F33197-87FE-4C9F-9E7E-03A79B507127}" presName="negativeSpace" presStyleCnt="0"/>
      <dgm:spPr/>
    </dgm:pt>
    <dgm:pt modelId="{BEDDAC3B-F86F-4957-9753-6305D97A6312}" type="pres">
      <dgm:prSet presAssocID="{D9F33197-87FE-4C9F-9E7E-03A79B507127}" presName="childText" presStyleLbl="conFgAcc1" presStyleIdx="0" presStyleCnt="4">
        <dgm:presLayoutVars>
          <dgm:bulletEnabled val="1"/>
        </dgm:presLayoutVars>
      </dgm:prSet>
      <dgm:spPr/>
    </dgm:pt>
    <dgm:pt modelId="{7F4DDD57-4E3B-46EF-8386-7FCF5ACE71EE}" type="pres">
      <dgm:prSet presAssocID="{642F1621-1231-43E1-A80C-367094C26483}" presName="spaceBetweenRectangles" presStyleCnt="0"/>
      <dgm:spPr/>
    </dgm:pt>
    <dgm:pt modelId="{594910A4-68EA-4A94-A4DE-E0F2776281B0}" type="pres">
      <dgm:prSet presAssocID="{71CFCADE-E790-4FED-9E16-45683BAD03DB}" presName="parentLin" presStyleCnt="0"/>
      <dgm:spPr/>
    </dgm:pt>
    <dgm:pt modelId="{FFBAFF03-095D-4AD8-927A-BFF2C3D7796B}" type="pres">
      <dgm:prSet presAssocID="{71CFCADE-E790-4FED-9E16-45683BAD03DB}" presName="parentLeftMargin" presStyleLbl="node1" presStyleIdx="0" presStyleCnt="4"/>
      <dgm:spPr/>
      <dgm:t>
        <a:bodyPr/>
        <a:lstStyle/>
        <a:p>
          <a:endParaRPr lang="es-ES_tradnl"/>
        </a:p>
      </dgm:t>
    </dgm:pt>
    <dgm:pt modelId="{B0150EA1-2DFD-46CE-918A-DAE8E83BDBAA}" type="pres">
      <dgm:prSet presAssocID="{71CFCADE-E790-4FED-9E16-45683BAD03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A006D17-DE6D-4BA0-A3CC-0A0F4391B07B}" type="pres">
      <dgm:prSet presAssocID="{71CFCADE-E790-4FED-9E16-45683BAD03DB}" presName="negativeSpace" presStyleCnt="0"/>
      <dgm:spPr/>
    </dgm:pt>
    <dgm:pt modelId="{A6F8536B-BEA8-4AE0-8528-E04A053C55FB}" type="pres">
      <dgm:prSet presAssocID="{71CFCADE-E790-4FED-9E16-45683BAD03DB}" presName="childText" presStyleLbl="conFgAcc1" presStyleIdx="1" presStyleCnt="4">
        <dgm:presLayoutVars>
          <dgm:bulletEnabled val="1"/>
        </dgm:presLayoutVars>
      </dgm:prSet>
      <dgm:spPr/>
    </dgm:pt>
    <dgm:pt modelId="{15C15CE3-A4BB-4EE6-A5CC-1EB81183B376}" type="pres">
      <dgm:prSet presAssocID="{B6156DC9-7FB6-42A3-A75F-F0FF4C526454}" presName="spaceBetweenRectangles" presStyleCnt="0"/>
      <dgm:spPr/>
    </dgm:pt>
    <dgm:pt modelId="{ED7FD1FD-2BAA-4EDD-AEF5-6D74D83B157C}" type="pres">
      <dgm:prSet presAssocID="{A12AD0A1-0457-48F8-8CBC-AD766DFDCB40}" presName="parentLin" presStyleCnt="0"/>
      <dgm:spPr/>
    </dgm:pt>
    <dgm:pt modelId="{60D512A8-DABA-4E63-A39D-182EE5C73505}" type="pres">
      <dgm:prSet presAssocID="{A12AD0A1-0457-48F8-8CBC-AD766DFDCB40}" presName="parentLeftMargin" presStyleLbl="node1" presStyleIdx="1" presStyleCnt="4"/>
      <dgm:spPr/>
      <dgm:t>
        <a:bodyPr/>
        <a:lstStyle/>
        <a:p>
          <a:endParaRPr lang="es-ES_tradnl"/>
        </a:p>
      </dgm:t>
    </dgm:pt>
    <dgm:pt modelId="{B5C4E900-9B52-4E25-AB99-8AD3153DF956}" type="pres">
      <dgm:prSet presAssocID="{A12AD0A1-0457-48F8-8CBC-AD766DFDCB4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B7BC37E-E208-4B85-8551-312F7BFFB0F0}" type="pres">
      <dgm:prSet presAssocID="{A12AD0A1-0457-48F8-8CBC-AD766DFDCB40}" presName="negativeSpace" presStyleCnt="0"/>
      <dgm:spPr/>
    </dgm:pt>
    <dgm:pt modelId="{F7B6EF86-832F-41A7-90E0-51405040CFD3}" type="pres">
      <dgm:prSet presAssocID="{A12AD0A1-0457-48F8-8CBC-AD766DFDCB40}" presName="childText" presStyleLbl="conFgAcc1" presStyleIdx="2" presStyleCnt="4">
        <dgm:presLayoutVars>
          <dgm:bulletEnabled val="1"/>
        </dgm:presLayoutVars>
      </dgm:prSet>
      <dgm:spPr/>
    </dgm:pt>
    <dgm:pt modelId="{17943567-0142-4F6D-A5A4-017B45571A12}" type="pres">
      <dgm:prSet presAssocID="{14B3863D-F730-4413-AF2E-12F3F15D1CA5}" presName="spaceBetweenRectangles" presStyleCnt="0"/>
      <dgm:spPr/>
    </dgm:pt>
    <dgm:pt modelId="{0DBE4741-C067-4295-82B4-5ED077748121}" type="pres">
      <dgm:prSet presAssocID="{D9D7E65F-FB49-40AF-9F26-CA206B55AB23}" presName="parentLin" presStyleCnt="0"/>
      <dgm:spPr/>
    </dgm:pt>
    <dgm:pt modelId="{210B3642-F4D6-4372-BEB2-E823B66CD442}" type="pres">
      <dgm:prSet presAssocID="{D9D7E65F-FB49-40AF-9F26-CA206B55AB23}" presName="parentLeftMargin" presStyleLbl="node1" presStyleIdx="2" presStyleCnt="4"/>
      <dgm:spPr/>
      <dgm:t>
        <a:bodyPr/>
        <a:lstStyle/>
        <a:p>
          <a:endParaRPr lang="es-ES_tradnl"/>
        </a:p>
      </dgm:t>
    </dgm:pt>
    <dgm:pt modelId="{6D20598E-7B58-405B-AEC1-D5ECA643524B}" type="pres">
      <dgm:prSet presAssocID="{D9D7E65F-FB49-40AF-9F26-CA206B55AB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3D544DC-C884-4733-918D-52B95FBD8655}" type="pres">
      <dgm:prSet presAssocID="{D9D7E65F-FB49-40AF-9F26-CA206B55AB23}" presName="negativeSpace" presStyleCnt="0"/>
      <dgm:spPr/>
    </dgm:pt>
    <dgm:pt modelId="{B99325EE-B0F2-4627-9393-26140BA8C143}" type="pres">
      <dgm:prSet presAssocID="{D9D7E65F-FB49-40AF-9F26-CA206B55AB2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3E38B9D-09B1-4E1B-ACDD-64F690723006}" type="presOf" srcId="{A12AD0A1-0457-48F8-8CBC-AD766DFDCB40}" destId="{B5C4E900-9B52-4E25-AB99-8AD3153DF956}" srcOrd="1" destOrd="0" presId="urn:microsoft.com/office/officeart/2005/8/layout/list1"/>
    <dgm:cxn modelId="{F9A418E4-56EE-4205-A3AF-8FB6108A0284}" srcId="{77A900AF-875C-4A74-AE3C-DE3AB5EC7A5B}" destId="{D9F33197-87FE-4C9F-9E7E-03A79B507127}" srcOrd="0" destOrd="0" parTransId="{CD1B305D-ADDF-4F6A-988B-86FC96C8EA83}" sibTransId="{642F1621-1231-43E1-A80C-367094C26483}"/>
    <dgm:cxn modelId="{102F55FB-254C-49B7-87E4-94EE239A63B9}" type="presOf" srcId="{71CFCADE-E790-4FED-9E16-45683BAD03DB}" destId="{FFBAFF03-095D-4AD8-927A-BFF2C3D7796B}" srcOrd="0" destOrd="0" presId="urn:microsoft.com/office/officeart/2005/8/layout/list1"/>
    <dgm:cxn modelId="{38FD5154-B789-42B9-B0D2-6165E62CE058}" type="presOf" srcId="{77A900AF-875C-4A74-AE3C-DE3AB5EC7A5B}" destId="{EC871213-2292-4A57-8A6D-2C33DFD597A0}" srcOrd="0" destOrd="0" presId="urn:microsoft.com/office/officeart/2005/8/layout/list1"/>
    <dgm:cxn modelId="{17D31A0B-48C8-406F-9117-3AC42C31BEA9}" type="presOf" srcId="{A12AD0A1-0457-48F8-8CBC-AD766DFDCB40}" destId="{60D512A8-DABA-4E63-A39D-182EE5C73505}" srcOrd="0" destOrd="0" presId="urn:microsoft.com/office/officeart/2005/8/layout/list1"/>
    <dgm:cxn modelId="{B8A7BC51-615C-4C3A-A235-57C971705B11}" type="presOf" srcId="{D9F33197-87FE-4C9F-9E7E-03A79B507127}" destId="{F2EB3E54-5343-4110-BBB9-99F01B2A4A7E}" srcOrd="0" destOrd="0" presId="urn:microsoft.com/office/officeart/2005/8/layout/list1"/>
    <dgm:cxn modelId="{A9F2CA22-612A-492A-AD80-25388C1B06D7}" srcId="{77A900AF-875C-4A74-AE3C-DE3AB5EC7A5B}" destId="{D9D7E65F-FB49-40AF-9F26-CA206B55AB23}" srcOrd="3" destOrd="0" parTransId="{8F0DE4AC-5540-4C49-A7A3-D9F3C481401D}" sibTransId="{0623CC17-03FA-4186-B368-1F013571422C}"/>
    <dgm:cxn modelId="{A707480E-F1B2-4436-9A55-8D23D9AFD42F}" srcId="{77A900AF-875C-4A74-AE3C-DE3AB5EC7A5B}" destId="{A12AD0A1-0457-48F8-8CBC-AD766DFDCB40}" srcOrd="2" destOrd="0" parTransId="{E1E9453D-9E83-4BF3-9BA3-49D9C1888354}" sibTransId="{14B3863D-F730-4413-AF2E-12F3F15D1CA5}"/>
    <dgm:cxn modelId="{D06D3B2D-EAF3-49FE-A2CF-86A16FC5B6BF}" type="presOf" srcId="{D9D7E65F-FB49-40AF-9F26-CA206B55AB23}" destId="{6D20598E-7B58-405B-AEC1-D5ECA643524B}" srcOrd="1" destOrd="0" presId="urn:microsoft.com/office/officeart/2005/8/layout/list1"/>
    <dgm:cxn modelId="{65AFEC90-C6A4-4286-8E56-BB86D4A33509}" type="presOf" srcId="{D9D7E65F-FB49-40AF-9F26-CA206B55AB23}" destId="{210B3642-F4D6-4372-BEB2-E823B66CD442}" srcOrd="0" destOrd="0" presId="urn:microsoft.com/office/officeart/2005/8/layout/list1"/>
    <dgm:cxn modelId="{392ED256-4F81-4EF3-8B38-090D195FA2A2}" type="presOf" srcId="{71CFCADE-E790-4FED-9E16-45683BAD03DB}" destId="{B0150EA1-2DFD-46CE-918A-DAE8E83BDBAA}" srcOrd="1" destOrd="0" presId="urn:microsoft.com/office/officeart/2005/8/layout/list1"/>
    <dgm:cxn modelId="{905C0E4E-907D-468C-9F04-6C55AA8F6599}" srcId="{77A900AF-875C-4A74-AE3C-DE3AB5EC7A5B}" destId="{71CFCADE-E790-4FED-9E16-45683BAD03DB}" srcOrd="1" destOrd="0" parTransId="{E0C403F7-6CF2-4967-941C-1FEEE1C0BFCB}" sibTransId="{B6156DC9-7FB6-42A3-A75F-F0FF4C526454}"/>
    <dgm:cxn modelId="{7E6DB5CA-35AE-4F84-A566-661D040045BA}" type="presOf" srcId="{D9F33197-87FE-4C9F-9E7E-03A79B507127}" destId="{0F037DFA-488E-41B7-9CE4-7031CA58BA52}" srcOrd="1" destOrd="0" presId="urn:microsoft.com/office/officeart/2005/8/layout/list1"/>
    <dgm:cxn modelId="{21D53E83-2D1F-43BB-B0A0-DFD9ED6AC9D2}" type="presParOf" srcId="{EC871213-2292-4A57-8A6D-2C33DFD597A0}" destId="{0D8B756D-D84C-45A1-84B5-BA569ADD056B}" srcOrd="0" destOrd="0" presId="urn:microsoft.com/office/officeart/2005/8/layout/list1"/>
    <dgm:cxn modelId="{1C6FFBA1-BF7C-4AAF-A161-D8B9095F90A7}" type="presParOf" srcId="{0D8B756D-D84C-45A1-84B5-BA569ADD056B}" destId="{F2EB3E54-5343-4110-BBB9-99F01B2A4A7E}" srcOrd="0" destOrd="0" presId="urn:microsoft.com/office/officeart/2005/8/layout/list1"/>
    <dgm:cxn modelId="{D8318F83-2EEC-4093-ABC6-43BE59D6F12E}" type="presParOf" srcId="{0D8B756D-D84C-45A1-84B5-BA569ADD056B}" destId="{0F037DFA-488E-41B7-9CE4-7031CA58BA52}" srcOrd="1" destOrd="0" presId="urn:microsoft.com/office/officeart/2005/8/layout/list1"/>
    <dgm:cxn modelId="{0E052FC9-FADB-4FCB-B29F-BD1B1827178F}" type="presParOf" srcId="{EC871213-2292-4A57-8A6D-2C33DFD597A0}" destId="{17C1F840-B236-47B8-BE63-AD8FA7334CA5}" srcOrd="1" destOrd="0" presId="urn:microsoft.com/office/officeart/2005/8/layout/list1"/>
    <dgm:cxn modelId="{48E0E06E-DB31-4173-AE8C-E57D2B015712}" type="presParOf" srcId="{EC871213-2292-4A57-8A6D-2C33DFD597A0}" destId="{BEDDAC3B-F86F-4957-9753-6305D97A6312}" srcOrd="2" destOrd="0" presId="urn:microsoft.com/office/officeart/2005/8/layout/list1"/>
    <dgm:cxn modelId="{30D244E1-BE92-42D6-B121-CAEA31BBF0DE}" type="presParOf" srcId="{EC871213-2292-4A57-8A6D-2C33DFD597A0}" destId="{7F4DDD57-4E3B-46EF-8386-7FCF5ACE71EE}" srcOrd="3" destOrd="0" presId="urn:microsoft.com/office/officeart/2005/8/layout/list1"/>
    <dgm:cxn modelId="{BF8731D1-57B4-421A-A385-DF635699A895}" type="presParOf" srcId="{EC871213-2292-4A57-8A6D-2C33DFD597A0}" destId="{594910A4-68EA-4A94-A4DE-E0F2776281B0}" srcOrd="4" destOrd="0" presId="urn:microsoft.com/office/officeart/2005/8/layout/list1"/>
    <dgm:cxn modelId="{80F5DD03-98D0-422C-94C2-0709AB8EF533}" type="presParOf" srcId="{594910A4-68EA-4A94-A4DE-E0F2776281B0}" destId="{FFBAFF03-095D-4AD8-927A-BFF2C3D7796B}" srcOrd="0" destOrd="0" presId="urn:microsoft.com/office/officeart/2005/8/layout/list1"/>
    <dgm:cxn modelId="{F2762ABD-1FDB-48CF-891E-9C61F6ACB465}" type="presParOf" srcId="{594910A4-68EA-4A94-A4DE-E0F2776281B0}" destId="{B0150EA1-2DFD-46CE-918A-DAE8E83BDBAA}" srcOrd="1" destOrd="0" presId="urn:microsoft.com/office/officeart/2005/8/layout/list1"/>
    <dgm:cxn modelId="{3687D5F9-BB50-4A18-9EC8-87968D1455D9}" type="presParOf" srcId="{EC871213-2292-4A57-8A6D-2C33DFD597A0}" destId="{7A006D17-DE6D-4BA0-A3CC-0A0F4391B07B}" srcOrd="5" destOrd="0" presId="urn:microsoft.com/office/officeart/2005/8/layout/list1"/>
    <dgm:cxn modelId="{80AB3E5A-CB21-48AE-B3B5-18FFA888D9BB}" type="presParOf" srcId="{EC871213-2292-4A57-8A6D-2C33DFD597A0}" destId="{A6F8536B-BEA8-4AE0-8528-E04A053C55FB}" srcOrd="6" destOrd="0" presId="urn:microsoft.com/office/officeart/2005/8/layout/list1"/>
    <dgm:cxn modelId="{4F950B21-BB32-47C6-A728-773752993C59}" type="presParOf" srcId="{EC871213-2292-4A57-8A6D-2C33DFD597A0}" destId="{15C15CE3-A4BB-4EE6-A5CC-1EB81183B376}" srcOrd="7" destOrd="0" presId="urn:microsoft.com/office/officeart/2005/8/layout/list1"/>
    <dgm:cxn modelId="{6EF23AD8-54AD-4BB8-8E2E-CBFFCDD9B3CC}" type="presParOf" srcId="{EC871213-2292-4A57-8A6D-2C33DFD597A0}" destId="{ED7FD1FD-2BAA-4EDD-AEF5-6D74D83B157C}" srcOrd="8" destOrd="0" presId="urn:microsoft.com/office/officeart/2005/8/layout/list1"/>
    <dgm:cxn modelId="{AEBD1F4B-3558-473C-97EF-F3E27725A656}" type="presParOf" srcId="{ED7FD1FD-2BAA-4EDD-AEF5-6D74D83B157C}" destId="{60D512A8-DABA-4E63-A39D-182EE5C73505}" srcOrd="0" destOrd="0" presId="urn:microsoft.com/office/officeart/2005/8/layout/list1"/>
    <dgm:cxn modelId="{5B2A3158-6428-4AA0-8B9B-263E48A83E26}" type="presParOf" srcId="{ED7FD1FD-2BAA-4EDD-AEF5-6D74D83B157C}" destId="{B5C4E900-9B52-4E25-AB99-8AD3153DF956}" srcOrd="1" destOrd="0" presId="urn:microsoft.com/office/officeart/2005/8/layout/list1"/>
    <dgm:cxn modelId="{51C2F198-97FC-4F7F-B288-127D04C2FCBC}" type="presParOf" srcId="{EC871213-2292-4A57-8A6D-2C33DFD597A0}" destId="{FB7BC37E-E208-4B85-8551-312F7BFFB0F0}" srcOrd="9" destOrd="0" presId="urn:microsoft.com/office/officeart/2005/8/layout/list1"/>
    <dgm:cxn modelId="{C08536D2-C30A-4CBA-83EE-52B87BD94FB3}" type="presParOf" srcId="{EC871213-2292-4A57-8A6D-2C33DFD597A0}" destId="{F7B6EF86-832F-41A7-90E0-51405040CFD3}" srcOrd="10" destOrd="0" presId="urn:microsoft.com/office/officeart/2005/8/layout/list1"/>
    <dgm:cxn modelId="{1EBB55A4-3967-44DE-9F71-EAE8B6DDF852}" type="presParOf" srcId="{EC871213-2292-4A57-8A6D-2C33DFD597A0}" destId="{17943567-0142-4F6D-A5A4-017B45571A12}" srcOrd="11" destOrd="0" presId="urn:microsoft.com/office/officeart/2005/8/layout/list1"/>
    <dgm:cxn modelId="{3377524E-4DF6-42FF-B135-ED87CFA3D00B}" type="presParOf" srcId="{EC871213-2292-4A57-8A6D-2C33DFD597A0}" destId="{0DBE4741-C067-4295-82B4-5ED077748121}" srcOrd="12" destOrd="0" presId="urn:microsoft.com/office/officeart/2005/8/layout/list1"/>
    <dgm:cxn modelId="{65E15834-1295-43AC-A8A8-FAFE47DC5924}" type="presParOf" srcId="{0DBE4741-C067-4295-82B4-5ED077748121}" destId="{210B3642-F4D6-4372-BEB2-E823B66CD442}" srcOrd="0" destOrd="0" presId="urn:microsoft.com/office/officeart/2005/8/layout/list1"/>
    <dgm:cxn modelId="{6F3D3AD8-F6D8-445C-9743-8EE03FA40DC2}" type="presParOf" srcId="{0DBE4741-C067-4295-82B4-5ED077748121}" destId="{6D20598E-7B58-405B-AEC1-D5ECA643524B}" srcOrd="1" destOrd="0" presId="urn:microsoft.com/office/officeart/2005/8/layout/list1"/>
    <dgm:cxn modelId="{DD7AAF00-F9ED-4DB9-A07A-5970D575583E}" type="presParOf" srcId="{EC871213-2292-4A57-8A6D-2C33DFD597A0}" destId="{C3D544DC-C884-4733-918D-52B95FBD8655}" srcOrd="13" destOrd="0" presId="urn:microsoft.com/office/officeart/2005/8/layout/list1"/>
    <dgm:cxn modelId="{201EB40D-8C9E-49D3-8AF6-C8BFA821ADAA}" type="presParOf" srcId="{EC871213-2292-4A57-8A6D-2C33DFD597A0}" destId="{B99325EE-B0F2-4627-9393-26140BA8C1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DAC3B-F86F-4957-9753-6305D97A6312}">
      <dsp:nvSpPr>
        <dsp:cNvPr id="0" name=""/>
        <dsp:cNvSpPr/>
      </dsp:nvSpPr>
      <dsp:spPr>
        <a:xfrm>
          <a:off x="0" y="431480"/>
          <a:ext cx="48348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037DFA-488E-41B7-9CE4-7031CA58BA52}">
      <dsp:nvSpPr>
        <dsp:cNvPr id="0" name=""/>
        <dsp:cNvSpPr/>
      </dsp:nvSpPr>
      <dsp:spPr>
        <a:xfrm>
          <a:off x="241744" y="62480"/>
          <a:ext cx="338441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923" tIns="0" rIns="12792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Api </a:t>
          </a:r>
          <a:r>
            <a:rPr lang="es-MX" sz="2500" kern="1200" dirty="0" err="1" smtClean="0"/>
            <a:t>Rest</a:t>
          </a:r>
          <a:endParaRPr lang="es-ES_tradnl" sz="2500" kern="1200" dirty="0"/>
        </a:p>
      </dsp:txBody>
      <dsp:txXfrm>
        <a:off x="277770" y="98506"/>
        <a:ext cx="3312364" cy="665948"/>
      </dsp:txXfrm>
    </dsp:sp>
    <dsp:sp modelId="{A6F8536B-BEA8-4AE0-8528-E04A053C55FB}">
      <dsp:nvSpPr>
        <dsp:cNvPr id="0" name=""/>
        <dsp:cNvSpPr/>
      </dsp:nvSpPr>
      <dsp:spPr>
        <a:xfrm>
          <a:off x="0" y="1565481"/>
          <a:ext cx="48348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150EA1-2DFD-46CE-918A-DAE8E83BDBAA}">
      <dsp:nvSpPr>
        <dsp:cNvPr id="0" name=""/>
        <dsp:cNvSpPr/>
      </dsp:nvSpPr>
      <dsp:spPr>
        <a:xfrm>
          <a:off x="241744" y="1196481"/>
          <a:ext cx="338441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923" tIns="0" rIns="12792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err="1" smtClean="0"/>
            <a:t>Css</a:t>
          </a:r>
          <a:endParaRPr lang="es-ES_tradnl" sz="2500" kern="1200" dirty="0"/>
        </a:p>
      </dsp:txBody>
      <dsp:txXfrm>
        <a:off x="277770" y="1232507"/>
        <a:ext cx="3312364" cy="665948"/>
      </dsp:txXfrm>
    </dsp:sp>
    <dsp:sp modelId="{F7B6EF86-832F-41A7-90E0-51405040CFD3}">
      <dsp:nvSpPr>
        <dsp:cNvPr id="0" name=""/>
        <dsp:cNvSpPr/>
      </dsp:nvSpPr>
      <dsp:spPr>
        <a:xfrm>
          <a:off x="0" y="2699480"/>
          <a:ext cx="48348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C4E900-9B52-4E25-AB99-8AD3153DF956}">
      <dsp:nvSpPr>
        <dsp:cNvPr id="0" name=""/>
        <dsp:cNvSpPr/>
      </dsp:nvSpPr>
      <dsp:spPr>
        <a:xfrm>
          <a:off x="241744" y="2330480"/>
          <a:ext cx="338441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923" tIns="0" rIns="12792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HTML</a:t>
          </a:r>
          <a:endParaRPr lang="es-ES_tradnl" sz="2500" kern="1200" dirty="0"/>
        </a:p>
      </dsp:txBody>
      <dsp:txXfrm>
        <a:off x="277770" y="2366506"/>
        <a:ext cx="3312364" cy="665948"/>
      </dsp:txXfrm>
    </dsp:sp>
    <dsp:sp modelId="{B99325EE-B0F2-4627-9393-26140BA8C143}">
      <dsp:nvSpPr>
        <dsp:cNvPr id="0" name=""/>
        <dsp:cNvSpPr/>
      </dsp:nvSpPr>
      <dsp:spPr>
        <a:xfrm>
          <a:off x="0" y="3833481"/>
          <a:ext cx="48348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20598E-7B58-405B-AEC1-D5ECA643524B}">
      <dsp:nvSpPr>
        <dsp:cNvPr id="0" name=""/>
        <dsp:cNvSpPr/>
      </dsp:nvSpPr>
      <dsp:spPr>
        <a:xfrm>
          <a:off x="241744" y="3464481"/>
          <a:ext cx="338441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923" tIns="0" rIns="12792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err="1" smtClean="0"/>
            <a:t>Javascript</a:t>
          </a:r>
          <a:endParaRPr lang="es-ES_tradnl" sz="2500" kern="1200" dirty="0"/>
        </a:p>
      </dsp:txBody>
      <dsp:txXfrm>
        <a:off x="277770" y="3500507"/>
        <a:ext cx="3312364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62AB2-7DAA-4CBE-970D-94E8DF2AEDD3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1C68E-A67F-4379-8E7C-0F7BC0A89E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979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s-ES_tradnl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_tradnl" smtClean="0"/>
              <a:t>Haga clic en el icono para agregar una imagen</a:t>
            </a:r>
            <a:endParaRPr kumimoji="0" lang="es-ES_tradnl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_tradnl" smtClean="0"/>
              <a:t>Haga clic para modificar el estilo de título del patrón</a:t>
            </a:r>
            <a:endParaRPr kumimoji="0" lang="es-ES_tradnl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s-ES_tradnl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7C6A1E-E8C6-4E91-9CFC-FB012D964BA0}" type="datetimeFigureOut">
              <a:rPr lang="es-ES_tradnl" smtClean="0"/>
              <a:t>16/09/2019</a:t>
            </a:fld>
            <a:endParaRPr lang="es-ES_tradn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B7C4E0-2512-4AAB-A024-3736F6DE31E5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1640" y="824697"/>
            <a:ext cx="6948264" cy="272718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s-CO" dirty="0" smtClean="0"/>
              <a:t>PROYECTO STAR WARS</a:t>
            </a:r>
            <a:br>
              <a:rPr lang="es-CO" dirty="0" smtClean="0"/>
            </a:br>
            <a:r>
              <a:rPr lang="es-CO" dirty="0" smtClean="0"/>
              <a:t>Front </a:t>
            </a:r>
            <a:r>
              <a:rPr lang="es-CO" dirty="0" err="1" smtClean="0"/>
              <a:t>End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3067050" cy="168592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4" name="CuadroTexto 3"/>
          <p:cNvSpPr txBox="1"/>
          <p:nvPr/>
        </p:nvSpPr>
        <p:spPr>
          <a:xfrm>
            <a:off x="107504" y="5524408"/>
            <a:ext cx="626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err="1"/>
              <a:t>Yakelin</a:t>
            </a:r>
            <a:r>
              <a:rPr lang="es-ES_tradnl" sz="1600" dirty="0"/>
              <a:t> Viviana </a:t>
            </a:r>
            <a:r>
              <a:rPr lang="es-ES_tradnl" sz="1600" dirty="0" err="1"/>
              <a:t>Realpe</a:t>
            </a:r>
            <a:r>
              <a:rPr lang="es-ES_tradnl" sz="1600" dirty="0"/>
              <a:t> </a:t>
            </a:r>
            <a:r>
              <a:rPr lang="es-ES_tradnl" sz="1600" dirty="0" err="1" smtClean="0"/>
              <a:t>Leyton</a:t>
            </a:r>
            <a:r>
              <a:rPr lang="es-ES_tradnl" sz="1600" dirty="0"/>
              <a:t>	</a:t>
            </a:r>
            <a:r>
              <a:rPr lang="es-ES_tradnl" sz="1600" dirty="0" smtClean="0"/>
              <a:t>Cod:1811983256</a:t>
            </a:r>
          </a:p>
          <a:p>
            <a:r>
              <a:rPr lang="es-ES_tradnl" sz="1600" dirty="0"/>
              <a:t>Jenny Marcela Ossa </a:t>
            </a:r>
            <a:r>
              <a:rPr lang="es-ES_tradnl" sz="1600" dirty="0" smtClean="0"/>
              <a:t>Duque 		Cod:1711022480</a:t>
            </a:r>
          </a:p>
          <a:p>
            <a:r>
              <a:rPr lang="es-ES_tradnl" sz="1600" dirty="0"/>
              <a:t>Andrés Felipe Quintana </a:t>
            </a:r>
            <a:r>
              <a:rPr lang="es-ES_tradnl" sz="1600" dirty="0" err="1" smtClean="0"/>
              <a:t>Masmela</a:t>
            </a:r>
            <a:r>
              <a:rPr lang="es-ES_tradnl" sz="1600" dirty="0"/>
              <a:t> </a:t>
            </a:r>
            <a:r>
              <a:rPr lang="es-ES_tradnl" sz="1600" dirty="0" smtClean="0"/>
              <a:t>	Cod:1811983475</a:t>
            </a:r>
          </a:p>
          <a:p>
            <a:r>
              <a:rPr lang="es-MX" sz="1600" dirty="0" err="1"/>
              <a:t>Elver</a:t>
            </a:r>
            <a:r>
              <a:rPr lang="es-MX" sz="1600" dirty="0"/>
              <a:t> Radas </a:t>
            </a:r>
            <a:r>
              <a:rPr lang="es-MX" sz="1600" dirty="0" err="1" smtClean="0"/>
              <a:t>Hernandez</a:t>
            </a:r>
            <a:r>
              <a:rPr lang="es-MX" sz="1600" dirty="0" smtClean="0"/>
              <a:t>		Cod:1811983073</a:t>
            </a:r>
          </a:p>
          <a:p>
            <a:r>
              <a:rPr lang="es-MX" sz="1600" dirty="0" smtClean="0"/>
              <a:t>Wilson </a:t>
            </a:r>
            <a:r>
              <a:rPr lang="es-MX" sz="1600" dirty="0" err="1" smtClean="0"/>
              <a:t>Gutierrez</a:t>
            </a:r>
            <a:r>
              <a:rPr lang="es-MX" sz="1600" dirty="0" smtClean="0"/>
              <a:t> Lancheros 	</a:t>
            </a:r>
            <a:r>
              <a:rPr lang="es-MX" sz="1600" dirty="0" err="1" smtClean="0"/>
              <a:t>Cod</a:t>
            </a:r>
            <a:r>
              <a:rPr lang="es-MX" sz="1600" dirty="0" smtClean="0"/>
              <a:t>:</a:t>
            </a:r>
            <a:r>
              <a:rPr lang="es-ES_tradnl" sz="1600" dirty="0" smtClean="0"/>
              <a:t>1621024374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794653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57158" y="928670"/>
            <a:ext cx="8229600" cy="5452658"/>
          </a:xfrm>
        </p:spPr>
        <p:txBody>
          <a:bodyPr>
            <a:normAutofit/>
          </a:bodyPr>
          <a:lstStyle/>
          <a:p>
            <a:pPr algn="just"/>
            <a:endParaRPr lang="es-ES" sz="2000" dirty="0" smtClean="0"/>
          </a:p>
          <a:p>
            <a:pPr algn="just">
              <a:buFontTx/>
              <a:buChar char="-"/>
            </a:pPr>
            <a:r>
              <a:rPr lang="es-ES" sz="2000" dirty="0"/>
              <a:t>El aplicativo a desarrollar es el Front </a:t>
            </a:r>
            <a:r>
              <a:rPr lang="es-ES" sz="2000" dirty="0" err="1"/>
              <a:t>End</a:t>
            </a:r>
            <a:r>
              <a:rPr lang="es-ES" sz="2000" dirty="0"/>
              <a:t> en Angular de un Catálogo de las películas de </a:t>
            </a:r>
            <a:r>
              <a:rPr lang="es-ES" sz="2000" dirty="0" err="1"/>
              <a:t>Star</a:t>
            </a:r>
            <a:r>
              <a:rPr lang="es-ES" sz="2000" dirty="0"/>
              <a:t> </a:t>
            </a:r>
            <a:r>
              <a:rPr lang="es-ES" sz="2000" dirty="0" err="1"/>
              <a:t>Wars</a:t>
            </a:r>
            <a:r>
              <a:rPr lang="es-ES" sz="2000" dirty="0"/>
              <a:t> que contara con las siguientes opciones:</a:t>
            </a:r>
            <a:endParaRPr lang="es-ES_tradnl" sz="2000" dirty="0"/>
          </a:p>
          <a:p>
            <a:pPr>
              <a:buFontTx/>
              <a:buChar char="-"/>
            </a:pPr>
            <a:endParaRPr lang="es-ES" sz="2000" dirty="0" smtClean="0"/>
          </a:p>
          <a:p>
            <a:pPr lvl="0" algn="just"/>
            <a:r>
              <a:rPr lang="es-ES" sz="2000" dirty="0"/>
              <a:t>Catálogo de las películas-Página Principal: Contara con una página Principal donde se podrán visualizar todas las Películas de </a:t>
            </a:r>
            <a:r>
              <a:rPr lang="es-ES" sz="2000" dirty="0" err="1"/>
              <a:t>Star</a:t>
            </a:r>
            <a:r>
              <a:rPr lang="es-ES" sz="2000" dirty="0"/>
              <a:t> </a:t>
            </a:r>
            <a:r>
              <a:rPr lang="es-ES" sz="2000" dirty="0" err="1"/>
              <a:t>Wars</a:t>
            </a:r>
            <a:r>
              <a:rPr lang="es-ES" sz="2000" dirty="0" smtClean="0"/>
              <a:t>.</a:t>
            </a:r>
          </a:p>
          <a:p>
            <a:pPr lvl="0" algn="just"/>
            <a:endParaRPr lang="es-ES" sz="2000" dirty="0"/>
          </a:p>
          <a:p>
            <a:pPr lvl="0"/>
            <a:endParaRPr lang="es-ES_tradnl" sz="2000" dirty="0"/>
          </a:p>
          <a:p>
            <a:pPr>
              <a:buFontTx/>
              <a:buChar char="-"/>
            </a:pPr>
            <a:endParaRPr lang="es-ES" sz="2000" dirty="0" smtClean="0"/>
          </a:p>
          <a:p>
            <a:pPr>
              <a:buFontTx/>
              <a:buChar char="-"/>
            </a:pPr>
            <a:endParaRPr lang="es-CO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928670"/>
          </a:xfrm>
        </p:spPr>
        <p:txBody>
          <a:bodyPr>
            <a:noAutofit/>
          </a:bodyPr>
          <a:lstStyle/>
          <a:p>
            <a:pPr algn="ctr"/>
            <a:r>
              <a:rPr lang="es-CO" sz="3200" dirty="0" smtClean="0"/>
              <a:t>Descripción del alcance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61048"/>
            <a:ext cx="4296494" cy="211414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75856" y="561824"/>
            <a:ext cx="5184576" cy="1715048"/>
          </a:xfrm>
        </p:spPr>
        <p:txBody>
          <a:bodyPr>
            <a:normAutofit/>
          </a:bodyPr>
          <a:lstStyle/>
          <a:p>
            <a:pPr lvl="0" algn="just"/>
            <a:endParaRPr lang="es-ES" sz="2800" dirty="0"/>
          </a:p>
          <a:p>
            <a:pPr algn="just"/>
            <a:r>
              <a:rPr lang="es-ES" sz="2000" dirty="0"/>
              <a:t>Buscador de películas por nombre y año (filtro en página principal</a:t>
            </a:r>
            <a:r>
              <a:rPr lang="es-ES" sz="2000" dirty="0" smtClean="0"/>
              <a:t>).</a:t>
            </a:r>
          </a:p>
          <a:p>
            <a:pPr algn="just"/>
            <a:endParaRPr lang="es-ES" sz="2800" dirty="0"/>
          </a:p>
          <a:p>
            <a:pPr algn="just"/>
            <a:endParaRPr lang="es-ES_tradnl" sz="2800" dirty="0"/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52277"/>
            <a:ext cx="2256428" cy="2372668"/>
          </a:xfrm>
          <a:prstGeom prst="rect">
            <a:avLst/>
          </a:prstGeom>
        </p:spPr>
      </p:pic>
      <p:sp>
        <p:nvSpPr>
          <p:cNvPr id="6" name="Marcador de contenido 1"/>
          <p:cNvSpPr txBox="1">
            <a:spLocks/>
          </p:cNvSpPr>
          <p:nvPr/>
        </p:nvSpPr>
        <p:spPr>
          <a:xfrm>
            <a:off x="3275856" y="2564904"/>
            <a:ext cx="5544616" cy="2736304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ES" sz="2800" dirty="0" smtClean="0"/>
          </a:p>
          <a:p>
            <a:pPr lvl="0" algn="just"/>
            <a:r>
              <a:rPr lang="es-ES" sz="2800" dirty="0"/>
              <a:t>Consulta a cada Película-Formulario 2</a:t>
            </a:r>
            <a:r>
              <a:rPr lang="es-ES" sz="2800" dirty="0" smtClean="0"/>
              <a:t>:</a:t>
            </a:r>
          </a:p>
          <a:p>
            <a:pPr marL="109728" lvl="0" indent="0" algn="just">
              <a:buNone/>
            </a:pPr>
            <a:endParaRPr lang="es-ES" sz="2800" dirty="0"/>
          </a:p>
          <a:p>
            <a:pPr marL="109728" lvl="0" indent="0" algn="just">
              <a:buNone/>
            </a:pPr>
            <a:r>
              <a:rPr lang="es-ES" sz="2800" dirty="0" smtClean="0"/>
              <a:t> </a:t>
            </a:r>
            <a:r>
              <a:rPr lang="es-ES" sz="2800" dirty="0"/>
              <a:t>Este formulario se desplegará al seleccionar cada una de las películas mencionadas en la página principal, contara con una breve introducción de cada película y con unos menús para consultar los personajes, planetas y naves que se mencionan en cada película.</a:t>
            </a:r>
            <a:endParaRPr lang="es-ES_tradnl" sz="2800" dirty="0"/>
          </a:p>
          <a:p>
            <a:pPr algn="just"/>
            <a:endParaRPr lang="es-ES" sz="2800" dirty="0" smtClean="0"/>
          </a:p>
          <a:p>
            <a:pPr algn="just"/>
            <a:endParaRPr lang="es-ES_tradnl" sz="2800" dirty="0" smtClean="0"/>
          </a:p>
          <a:p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1" y="2924945"/>
            <a:ext cx="2790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640129" y="476672"/>
            <a:ext cx="5985007" cy="3888432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s-ES" sz="6400" dirty="0"/>
              <a:t>Consulta personajes-Formulario 3: </a:t>
            </a:r>
            <a:endParaRPr lang="es-ES" sz="6400" dirty="0" smtClean="0"/>
          </a:p>
          <a:p>
            <a:pPr marL="109728" indent="0" algn="just">
              <a:buNone/>
            </a:pPr>
            <a:endParaRPr lang="es-ES" sz="6400" dirty="0" smtClean="0"/>
          </a:p>
          <a:p>
            <a:pPr marL="365760" lvl="1" indent="0" algn="just">
              <a:buNone/>
            </a:pPr>
            <a:r>
              <a:rPr lang="es-ES" sz="6400" dirty="0" smtClean="0"/>
              <a:t>Al </a:t>
            </a:r>
            <a:r>
              <a:rPr lang="es-ES" sz="6400" dirty="0"/>
              <a:t>seleccionar cada menú se realizará el despliegue de un formulario donde se visualizará la lista de los personajes que salen en la película </a:t>
            </a:r>
            <a:r>
              <a:rPr lang="es-ES" sz="6400" dirty="0" smtClean="0"/>
              <a:t>seleccionada</a:t>
            </a:r>
          </a:p>
          <a:p>
            <a:pPr marL="365760" lvl="1" indent="0" algn="just">
              <a:buNone/>
            </a:pPr>
            <a:endParaRPr lang="es-ES" sz="6400" dirty="0" smtClean="0"/>
          </a:p>
          <a:p>
            <a:pPr algn="just"/>
            <a:r>
              <a:rPr lang="es-ES" sz="6400" dirty="0"/>
              <a:t>Consulta Naves-Formulario 4: </a:t>
            </a:r>
            <a:endParaRPr lang="es-ES" sz="6400" dirty="0" smtClean="0"/>
          </a:p>
          <a:p>
            <a:pPr marL="109728" indent="0" algn="just">
              <a:buNone/>
            </a:pPr>
            <a:endParaRPr lang="es-ES" sz="6400" dirty="0" smtClean="0"/>
          </a:p>
          <a:p>
            <a:pPr marL="365760" lvl="1" indent="0" algn="just">
              <a:buNone/>
            </a:pPr>
            <a:r>
              <a:rPr lang="es-ES" sz="6400" dirty="0" smtClean="0"/>
              <a:t>Al </a:t>
            </a:r>
            <a:r>
              <a:rPr lang="es-ES" sz="6400" dirty="0"/>
              <a:t>seleccionar cada menú se realizará el despliegue de un formulario donde se visualizará la lista de las naves que salen en la película </a:t>
            </a:r>
            <a:r>
              <a:rPr lang="es-ES" sz="6400" dirty="0" smtClean="0"/>
              <a:t>seleccionada</a:t>
            </a:r>
          </a:p>
          <a:p>
            <a:pPr marL="365760" lvl="1" indent="0" algn="just">
              <a:buNone/>
            </a:pPr>
            <a:endParaRPr lang="es-ES" sz="6400" dirty="0" smtClean="0"/>
          </a:p>
          <a:p>
            <a:pPr lvl="0" algn="just"/>
            <a:r>
              <a:rPr lang="es-ES" sz="6400" dirty="0"/>
              <a:t>Consulta Planetas-Formulario 5: </a:t>
            </a:r>
            <a:endParaRPr lang="es-ES" sz="6400" dirty="0" smtClean="0"/>
          </a:p>
          <a:p>
            <a:pPr marL="109728" lvl="0" indent="0" algn="just">
              <a:buNone/>
            </a:pPr>
            <a:endParaRPr lang="es-ES" sz="6400" dirty="0"/>
          </a:p>
          <a:p>
            <a:pPr marL="365760" lvl="1" indent="0" algn="just">
              <a:buNone/>
            </a:pPr>
            <a:r>
              <a:rPr lang="es-ES" sz="6400" dirty="0" smtClean="0"/>
              <a:t>Al </a:t>
            </a:r>
            <a:r>
              <a:rPr lang="es-ES" sz="6400" dirty="0"/>
              <a:t>seleccionar cada menú se realizará el despliegue de un formulario donde se visualizará la lista de los planetas que intervinieron en la película seleccionada.</a:t>
            </a:r>
            <a:endParaRPr lang="es-ES_tradnl" sz="6400" dirty="0"/>
          </a:p>
          <a:p>
            <a:pPr algn="just"/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2656"/>
            <a:ext cx="1884553" cy="40324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97151"/>
            <a:ext cx="3632820" cy="1193105"/>
          </a:xfrm>
          <a:prstGeom prst="rect">
            <a:avLst/>
          </a:prstGeom>
        </p:spPr>
      </p:pic>
      <p:sp>
        <p:nvSpPr>
          <p:cNvPr id="9" name="Marcador de contenido 1"/>
          <p:cNvSpPr txBox="1">
            <a:spLocks/>
          </p:cNvSpPr>
          <p:nvPr/>
        </p:nvSpPr>
        <p:spPr>
          <a:xfrm>
            <a:off x="4788024" y="4797152"/>
            <a:ext cx="3608743" cy="11931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s-ES" sz="1800" dirty="0"/>
              <a:t>Integración de los puntos anteriores con el API REST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7298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113873"/>
              </p:ext>
            </p:extLst>
          </p:nvPr>
        </p:nvGraphicFramePr>
        <p:xfrm>
          <a:off x="2123728" y="1052736"/>
          <a:ext cx="483488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Requerimientos: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44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562" y="1481138"/>
            <a:ext cx="5874876" cy="45259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Mock</a:t>
            </a:r>
            <a:r>
              <a:rPr lang="es-MX" dirty="0" smtClean="0"/>
              <a:t> Ups: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152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481138"/>
            <a:ext cx="5381366" cy="425640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Mock</a:t>
            </a:r>
            <a:r>
              <a:rPr lang="es-MX" dirty="0" smtClean="0"/>
              <a:t> Ups: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886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Cronograma:</a:t>
            </a:r>
            <a:endParaRPr lang="es-ES_tradnl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42029"/>
              </p:ext>
            </p:extLst>
          </p:nvPr>
        </p:nvGraphicFramePr>
        <p:xfrm>
          <a:off x="899592" y="2060852"/>
          <a:ext cx="7416824" cy="338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698"/>
                <a:gridCol w="1288825"/>
                <a:gridCol w="1288825"/>
                <a:gridCol w="3866476"/>
              </a:tblGrid>
              <a:tr h="57681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</a:rPr>
                        <a:t>No Entrega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</a:rPr>
                        <a:t>Fechas 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</a:rPr>
                        <a:t>Porcentaje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u="none" strike="noStrike" dirty="0">
                          <a:effectLst/>
                        </a:rPr>
                        <a:t>Descripción </a:t>
                      </a:r>
                      <a:endParaRPr lang="es-ES_trad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6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100" u="none" strike="noStrike">
                          <a:effectLst/>
                        </a:rPr>
                        <a:t>1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u="none" strike="noStrike">
                          <a:effectLst/>
                        </a:rPr>
                        <a:t>8/9/2019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100" u="none" strike="noStrike">
                          <a:effectLst/>
                        </a:rPr>
                        <a:t>propuesta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>
                          <a:effectLst/>
                        </a:rPr>
                        <a:t>Analizar el alcance del proyecto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679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u="none" strike="noStrike">
                          <a:effectLst/>
                        </a:rPr>
                        <a:t>12/9/2019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u="none" strike="noStrike">
                          <a:effectLst/>
                        </a:rPr>
                        <a:t>Realización de los Mockups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6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_tradnl" sz="1100" u="none" strike="noStrike">
                          <a:effectLst/>
                        </a:rPr>
                        <a:t>2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_tradnl" sz="1100" u="none" strike="noStrike">
                          <a:effectLst/>
                        </a:rPr>
                        <a:t>1/10/2019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_tradnl" sz="1100" u="none" strike="noStrike">
                          <a:effectLst/>
                        </a:rPr>
                        <a:t>50%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u="none" strike="noStrike">
                          <a:effectLst/>
                        </a:rPr>
                        <a:t>Ajustes primera entrega 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679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>
                          <a:effectLst/>
                        </a:rPr>
                        <a:t>Integración Rest con Angular Cli 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679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>
                          <a:effectLst/>
                        </a:rPr>
                        <a:t>Creación de la interfaz principal 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6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_tradnl" sz="1100" u="none" strike="noStrike">
                          <a:effectLst/>
                        </a:rPr>
                        <a:t>3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_tradnl" sz="1100" u="none" strike="noStrike">
                          <a:effectLst/>
                        </a:rPr>
                        <a:t>15/110/2019 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_tradnl" sz="1100" u="none" strike="noStrike">
                          <a:effectLst/>
                        </a:rPr>
                        <a:t>50%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u="none" strike="noStrike">
                          <a:effectLst/>
                        </a:rPr>
                        <a:t>Creación formularios secundarios</a:t>
                      </a:r>
                      <a:endParaRPr lang="es-ES_trad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681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>
                          <a:effectLst/>
                        </a:rPr>
                        <a:t>Integración servicio Angular con las vistas creadas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679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u="none" strike="noStrike" dirty="0">
                          <a:effectLst/>
                        </a:rPr>
                        <a:t>Pruebas de integración</a:t>
                      </a:r>
                      <a:endParaRPr lang="es-ES_trad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1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1562146-01D5-4230-B814-673FDE31F3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ANIMACIONES</Template>
  <TotalTime>292</TotalTime>
  <Words>286</Words>
  <Application>Microsoft Office PowerPoint</Application>
  <PresentationFormat>Presentación en pantalla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Lucida Sans Unicode</vt:lpstr>
      <vt:lpstr>Verdana</vt:lpstr>
      <vt:lpstr>Wingdings 2</vt:lpstr>
      <vt:lpstr>Wingdings 3</vt:lpstr>
      <vt:lpstr>Concurrencia</vt:lpstr>
      <vt:lpstr>PROYECTO STAR WARS Front End </vt:lpstr>
      <vt:lpstr>Descripción del alcance</vt:lpstr>
      <vt:lpstr>Presentación de PowerPoint</vt:lpstr>
      <vt:lpstr>Presentación de PowerPoint</vt:lpstr>
      <vt:lpstr>Requerimientos:</vt:lpstr>
      <vt:lpstr>Mock Ups:</vt:lpstr>
      <vt:lpstr>Mock Ups:</vt:lpstr>
      <vt:lpstr>Cronograma: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STAR WARS Front End</dc:title>
  <dc:creator>WILSON GUTIERREZ LANCHEROS</dc:creator>
  <cp:keywords/>
  <cp:lastModifiedBy>WILSON GUTIERREZ LANCHEROS</cp:lastModifiedBy>
  <cp:revision>17</cp:revision>
  <dcterms:created xsi:type="dcterms:W3CDTF">2019-09-16T23:31:03Z</dcterms:created>
  <dcterms:modified xsi:type="dcterms:W3CDTF">2019-09-17T05:00:40Z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TC020145709991</vt:lpwstr>
  </property>
</Properties>
</file>