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F"/>
    <a:srgbClr val="FFCB00"/>
    <a:srgbClr val="0096DD"/>
    <a:srgbClr val="4E4F54"/>
    <a:srgbClr val="C1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8246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154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2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2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3E715C-5C86-4C3A-850A-C6B9D81DA78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FFDCA2-33B2-4CEF-9A94-D139FD529E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362465" y="3582488"/>
            <a:ext cx="3406149" cy="1868401"/>
          </a:xfrm>
          <a:prstGeom prst="rect">
            <a:avLst/>
          </a:prstGeom>
          <a:solidFill>
            <a:srgbClr val="0096DD"/>
          </a:solidFill>
          <a:ln>
            <a:solidFill>
              <a:srgbClr val="00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60" y="3595348"/>
            <a:ext cx="3389129" cy="1868401"/>
          </a:xfrm>
          <a:prstGeom prst="rect">
            <a:avLst/>
          </a:prstGeom>
          <a:solidFill>
            <a:srgbClr val="0096DD"/>
          </a:solidFill>
          <a:ln>
            <a:solidFill>
              <a:srgbClr val="00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40167" y="3582488"/>
            <a:ext cx="2326312" cy="1868401"/>
          </a:xfrm>
          <a:prstGeom prst="rect">
            <a:avLst/>
          </a:prstGeom>
          <a:solidFill>
            <a:srgbClr val="0096DD"/>
          </a:solidFill>
          <a:ln>
            <a:solidFill>
              <a:srgbClr val="00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50049" y="190784"/>
            <a:ext cx="4356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Manager</a:t>
            </a:r>
            <a:endParaRPr lang="en-US" sz="3300" b="1" dirty="0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8218" y="789152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Dax</a:t>
            </a:r>
            <a:r>
              <a:rPr lang="en-US" dirty="0" smtClean="0"/>
              <a:t> Earl, Mason Schneider, Melissa Thai, Josh Wright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8257" y="1202173"/>
            <a:ext cx="294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13832"/>
                </a:solidFill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Firefox’s original Certificate Manager has been </a:t>
            </a:r>
            <a:r>
              <a:rPr lang="en-US" sz="1200" b="1" dirty="0" smtClean="0"/>
              <a:t>left by the wayside </a:t>
            </a:r>
            <a:r>
              <a:rPr lang="en-US" sz="1200" dirty="0" smtClean="0"/>
              <a:t>as the browser’s UI progressed over the years.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As a result, the average user is </a:t>
            </a:r>
            <a:r>
              <a:rPr lang="en-US" sz="1200" b="1" dirty="0" smtClean="0"/>
              <a:t>unable</a:t>
            </a:r>
            <a:r>
              <a:rPr lang="en-US" sz="1200" dirty="0" smtClean="0"/>
              <a:t> to </a:t>
            </a:r>
            <a:r>
              <a:rPr lang="en-US" sz="1200" b="1" dirty="0" smtClean="0"/>
              <a:t>understand</a:t>
            </a:r>
            <a:r>
              <a:rPr lang="en-US" sz="1200" dirty="0" smtClean="0"/>
              <a:t> or </a:t>
            </a:r>
            <a:r>
              <a:rPr lang="en-US" sz="1200" b="1" dirty="0" smtClean="0"/>
              <a:t>interact</a:t>
            </a:r>
            <a:r>
              <a:rPr lang="en-US" sz="1200" dirty="0" smtClean="0"/>
              <a:t> with their </a:t>
            </a:r>
            <a:r>
              <a:rPr lang="en-US" sz="1200" b="1" dirty="0" smtClean="0"/>
              <a:t>certificates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795720" y="1200329"/>
            <a:ext cx="32037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13832"/>
                </a:solidFill>
              </a:rPr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We </a:t>
            </a:r>
            <a:r>
              <a:rPr lang="en-US" sz="1200" b="1" dirty="0" smtClean="0"/>
              <a:t>redesigned</a:t>
            </a:r>
            <a:r>
              <a:rPr lang="en-US" sz="1200" dirty="0" smtClean="0"/>
              <a:t> the UI making it more modern and user friendly.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core functionality of </a:t>
            </a:r>
            <a:r>
              <a:rPr lang="en-US" sz="1200" b="1" dirty="0" smtClean="0"/>
              <a:t>import</a:t>
            </a:r>
            <a:r>
              <a:rPr lang="en-US" sz="1200" dirty="0" smtClean="0"/>
              <a:t>, </a:t>
            </a:r>
            <a:r>
              <a:rPr lang="en-US" sz="1200" b="1" dirty="0" smtClean="0"/>
              <a:t>export</a:t>
            </a:r>
            <a:r>
              <a:rPr lang="en-US" sz="1200" dirty="0" smtClean="0"/>
              <a:t>, </a:t>
            </a:r>
            <a:r>
              <a:rPr lang="en-US" sz="1200" b="1" dirty="0" smtClean="0"/>
              <a:t>delete</a:t>
            </a:r>
            <a:r>
              <a:rPr lang="en-US" sz="1200" dirty="0" smtClean="0"/>
              <a:t>, </a:t>
            </a:r>
            <a:r>
              <a:rPr lang="en-US" sz="1200" b="1" dirty="0" smtClean="0"/>
              <a:t>trust ­bit manipulation</a:t>
            </a:r>
            <a:r>
              <a:rPr lang="en-US" sz="1200" dirty="0" smtClean="0"/>
              <a:t>, and </a:t>
            </a:r>
            <a:r>
              <a:rPr lang="en-US" sz="1200" b="1" dirty="0" smtClean="0"/>
              <a:t>viewing</a:t>
            </a:r>
            <a:r>
              <a:rPr lang="en-US" sz="1200" dirty="0" smtClean="0"/>
              <a:t> from the default certificate manager were implemented.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We also exposed the user to the </a:t>
            </a:r>
            <a:r>
              <a:rPr lang="en-US" sz="1200" b="1" dirty="0" smtClean="0"/>
              <a:t>Salesforce</a:t>
            </a:r>
            <a:r>
              <a:rPr lang="en-US" sz="1200" dirty="0" smtClean="0"/>
              <a:t> data that Mozilla collects on Authorities.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27641" y="1200329"/>
            <a:ext cx="2734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13832"/>
                </a:solidFill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List </a:t>
            </a:r>
            <a:r>
              <a:rPr lang="en-US" sz="1200" b="1" dirty="0" smtClean="0"/>
              <a:t>authorities</a:t>
            </a:r>
            <a:r>
              <a:rPr lang="en-US" sz="1200" dirty="0" smtClean="0"/>
              <a:t> and </a:t>
            </a:r>
            <a:r>
              <a:rPr lang="en-US" sz="1200" b="1" dirty="0" smtClean="0"/>
              <a:t>certificates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Search</a:t>
            </a:r>
            <a:r>
              <a:rPr lang="en-US" sz="1200" dirty="0" smtClean="0"/>
              <a:t> based on name/owner/location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Mass Trust/Distrust </a:t>
            </a:r>
            <a:r>
              <a:rPr lang="en-US" sz="1200" dirty="0" smtClean="0"/>
              <a:t>all certificates of an authority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View </a:t>
            </a:r>
            <a:r>
              <a:rPr lang="en-US" sz="1200" b="1" dirty="0" smtClean="0"/>
              <a:t>Salesforce</a:t>
            </a:r>
            <a:r>
              <a:rPr lang="en-US" sz="1200" dirty="0" smtClean="0"/>
              <a:t> data for authorities (Country, Audit, Owner,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Import</a:t>
            </a:r>
            <a:r>
              <a:rPr lang="en-US" sz="1200" dirty="0" smtClean="0"/>
              <a:t> &amp; </a:t>
            </a:r>
            <a:r>
              <a:rPr lang="en-US" sz="1200" b="1" dirty="0" smtClean="0"/>
              <a:t>Export</a:t>
            </a:r>
            <a:r>
              <a:rPr lang="en-US" sz="1200" dirty="0" smtClean="0"/>
              <a:t> certificates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Alter certificate </a:t>
            </a:r>
            <a:r>
              <a:rPr lang="en-US" sz="1200" b="1" dirty="0" smtClean="0"/>
              <a:t>trust bits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8"/>
          <a:stretch/>
        </p:blipFill>
        <p:spPr>
          <a:xfrm>
            <a:off x="3886635" y="3651076"/>
            <a:ext cx="3228486" cy="1724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0"/>
          <a:stretch/>
        </p:blipFill>
        <p:spPr>
          <a:xfrm>
            <a:off x="7425734" y="3633568"/>
            <a:ext cx="3279832" cy="1742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078" y="3642321"/>
            <a:ext cx="2144944" cy="1724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40166" y="3264236"/>
            <a:ext cx="15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13832"/>
                </a:solidFill>
              </a:rPr>
              <a:t>Architecture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661" y="3264236"/>
            <a:ext cx="15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13832"/>
                </a:solidFill>
              </a:rPr>
              <a:t>Screenshots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" y="6016918"/>
            <a:ext cx="1873188" cy="75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73" y="-41625"/>
            <a:ext cx="2462510" cy="10495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18" y="6041283"/>
            <a:ext cx="615503" cy="6155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33" y="6110387"/>
            <a:ext cx="1777803" cy="5463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82400" y1="45203" x2="86100" y2="45203"/>
                        <a14:foregroundMark x1="61700" y1="44331" x2="61500" y2="48692"/>
                        <a14:foregroundMark x1="37900" y1="44331" x2="39000" y2="44041"/>
                        <a14:foregroundMark x1="25100" y1="50291" x2="26800" y2="49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91" y="5895044"/>
            <a:ext cx="1107183" cy="7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27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FFFFFF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Crop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Thai, Melissa</dc:creator>
  <cp:lastModifiedBy>Thai, Melissa</cp:lastModifiedBy>
  <cp:revision>11</cp:revision>
  <dcterms:created xsi:type="dcterms:W3CDTF">2016-02-10T01:32:40Z</dcterms:created>
  <dcterms:modified xsi:type="dcterms:W3CDTF">2016-02-10T03:23:22Z</dcterms:modified>
</cp:coreProperties>
</file>