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85" r:id="rId15"/>
    <p:sldId id="286" r:id="rId16"/>
    <p:sldId id="287" r:id="rId17"/>
    <p:sldId id="288" r:id="rId18"/>
    <p:sldId id="289" r:id="rId19"/>
    <p:sldId id="272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1F88-DFAF-4641-A3CC-F38F3C22406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1C23-58E2-4792-89A0-920754B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Null rows in attr_1, age &amp; attr_2 in user.csv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8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SG" dirty="0"/>
              <a:t>PCA Eigen </a:t>
            </a:r>
            <a:r>
              <a:rPr lang="en-SG" dirty="0" smtClean="0"/>
              <a:t>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71" y="976046"/>
            <a:ext cx="6974654" cy="56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9310" y="1782958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mtClean="0"/>
              <a:t>LDA</a:t>
            </a:r>
            <a:endParaRPr lang="en-S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53764" y="1782957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PCA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99" y="201524"/>
            <a:ext cx="2476500" cy="64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32" y="201524"/>
            <a:ext cx="24765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on Test 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5" y="1477340"/>
            <a:ext cx="7161905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mean value to attr_1, attr_2 &amp; age in user.csv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SG" dirty="0"/>
              <a:t>PCA Eigen Value &amp; </a:t>
            </a:r>
            <a:r>
              <a:rPr lang="en-SG" dirty="0" smtClean="0"/>
              <a:t>Loadings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02" y="1138687"/>
            <a:ext cx="977145" cy="5426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13" y="1138687"/>
            <a:ext cx="6232768" cy="55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SG" dirty="0"/>
              <a:t>PCA Scree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61" y="1280700"/>
            <a:ext cx="6744727" cy="45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9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SG" dirty="0"/>
              <a:t>PCA Eigen </a:t>
            </a:r>
            <a:r>
              <a:rPr lang="en-SG" dirty="0" smtClean="0"/>
              <a:t>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47" y="976045"/>
            <a:ext cx="6331789" cy="56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9310" y="1782958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mtClean="0"/>
              <a:t>LDA</a:t>
            </a:r>
            <a:endParaRPr lang="en-S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53764" y="1782957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PCA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40" y="250166"/>
            <a:ext cx="2246331" cy="6410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04" y="250166"/>
            <a:ext cx="2273536" cy="64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5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on Test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31" y="1616291"/>
            <a:ext cx="7180952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3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median </a:t>
            </a:r>
            <a:r>
              <a:rPr lang="en-US" dirty="0"/>
              <a:t>value to attr_1, attr_2 &amp; age in user.csv</a:t>
            </a:r>
          </a:p>
        </p:txBody>
      </p:sp>
    </p:spTree>
    <p:extLst>
      <p:ext uri="{BB962C8B-B14F-4D97-AF65-F5344CB8AC3E}">
        <p14:creationId xmlns:p14="http://schemas.microsoft.com/office/powerpoint/2010/main" val="40333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04" y="1593885"/>
            <a:ext cx="1238250" cy="40195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683" y="108271"/>
            <a:ext cx="10515600" cy="1052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PCA Eigen Value &amp; Loadings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88" y="1160980"/>
            <a:ext cx="7485687" cy="55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SG" dirty="0"/>
              <a:t>PCA Eigen Value &amp; </a:t>
            </a:r>
            <a:r>
              <a:rPr lang="en-SG" dirty="0" smtClean="0"/>
              <a:t>Loadings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71" y="1068512"/>
            <a:ext cx="999438" cy="5704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39" y="1068512"/>
            <a:ext cx="6324959" cy="56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4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SG" dirty="0"/>
              <a:t>PCA Scree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7" y="1388236"/>
            <a:ext cx="6200273" cy="42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9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SG" dirty="0"/>
              <a:t>PCA Eigen </a:t>
            </a:r>
            <a:r>
              <a:rPr lang="en-SG" dirty="0" smtClean="0"/>
              <a:t>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14" y="976046"/>
            <a:ext cx="6542472" cy="58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9310" y="1782958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mtClean="0"/>
              <a:t>LDA</a:t>
            </a:r>
            <a:endParaRPr lang="en-S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53764" y="1782957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PCA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53" y="267418"/>
            <a:ext cx="2204013" cy="6289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13" y="267418"/>
            <a:ext cx="2207309" cy="62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on Test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09" y="1485375"/>
            <a:ext cx="7180952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PCA Scree plot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97" y="1342334"/>
            <a:ext cx="7295877" cy="48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03" y="1160980"/>
            <a:ext cx="6296560" cy="558857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683" y="108271"/>
            <a:ext cx="10515600" cy="1052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PCA Eigen Vectors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40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10" y="133562"/>
            <a:ext cx="2476500" cy="6562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8" y="133562"/>
            <a:ext cx="2306582" cy="65826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9310" y="1782958"/>
            <a:ext cx="1124164" cy="672565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LDA</a:t>
            </a:r>
            <a:endParaRPr lang="en-S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53764" y="1782957"/>
            <a:ext cx="1124164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PCA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12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on Test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17" y="1690688"/>
            <a:ext cx="7276190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Null cols in attr_1 &amp; age in user.csv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8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SG" dirty="0"/>
              <a:t>PCA Eigen Value &amp; </a:t>
            </a:r>
            <a:r>
              <a:rPr lang="en-SG" dirty="0" smtClean="0"/>
              <a:t>Loadings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3" y="1750780"/>
            <a:ext cx="1238250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20" y="978793"/>
            <a:ext cx="6984929" cy="56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SG" dirty="0"/>
              <a:t>PCA Scree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02" y="1532031"/>
            <a:ext cx="6123613" cy="41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118</Words>
  <Application>Microsoft Office PowerPoint</Application>
  <PresentationFormat>Widescreen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Dataset 1</vt:lpstr>
      <vt:lpstr>PowerPoint Presentation</vt:lpstr>
      <vt:lpstr>PCA Scree plot</vt:lpstr>
      <vt:lpstr>PowerPoint Presentation</vt:lpstr>
      <vt:lpstr>LDA</vt:lpstr>
      <vt:lpstr>LDA on Test Set</vt:lpstr>
      <vt:lpstr>Dataset 2</vt:lpstr>
      <vt:lpstr>PCA Eigen Value &amp; Loadings</vt:lpstr>
      <vt:lpstr>PCA Scree plot</vt:lpstr>
      <vt:lpstr>PCA Eigen Vectors</vt:lpstr>
      <vt:lpstr>PowerPoint Presentation</vt:lpstr>
      <vt:lpstr>LDA on Test Set</vt:lpstr>
      <vt:lpstr>Dataset 3</vt:lpstr>
      <vt:lpstr>PCA Eigen Value &amp; Loadings</vt:lpstr>
      <vt:lpstr>PCA Scree plot</vt:lpstr>
      <vt:lpstr>PCA Eigen Vectors</vt:lpstr>
      <vt:lpstr>PowerPoint Presentation</vt:lpstr>
      <vt:lpstr>LDA on Test Set</vt:lpstr>
      <vt:lpstr>Dataset 4</vt:lpstr>
      <vt:lpstr>PCA Eigen Value &amp; Loadings</vt:lpstr>
      <vt:lpstr>PCA Scree plot</vt:lpstr>
      <vt:lpstr>PCA Eigen Vectors</vt:lpstr>
      <vt:lpstr>PowerPoint Presentation</vt:lpstr>
      <vt:lpstr>LDA on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 KOK KEONG</dc:creator>
  <cp:lastModifiedBy>LUM KOK KEONG</cp:lastModifiedBy>
  <cp:revision>14</cp:revision>
  <dcterms:created xsi:type="dcterms:W3CDTF">2020-08-02T07:38:06Z</dcterms:created>
  <dcterms:modified xsi:type="dcterms:W3CDTF">2020-08-03T02:48:13Z</dcterms:modified>
</cp:coreProperties>
</file>